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00"/>
    <p:restoredTop sz="39577"/>
  </p:normalViewPr>
  <p:slideViewPr>
    <p:cSldViewPr snapToGrid="0" snapToObjects="1">
      <p:cViewPr varScale="1">
        <p:scale>
          <a:sx n="26" d="100"/>
          <a:sy n="26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0:57:59.75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13653 5768 0,'17'0'31,"1"0"-15,17 0-16,18 0 15,-18 0-15,71 0 16,-53 0-16,0 0 0,0-18 15,17 18-15,1 0 16,0 0-16,87-17 16,-87-1-16,52 18 15,-70 0-15,0 0 0,-18 0 16,1 0-16,-1 0 0,0 0 16,18 18-1,-35-18-15,-1 0 16,-17 17-16,18-17 0,-36 0 15,1 18-15</inkml:trace>
  <inkml:trace contextRef="#ctx0" brushRef="#br0" timeOffset="4341.4537">6244 6509 0,'0'17'31,"0"54"-15,0-18-16,0-18 0,0 18 15,0 0-15,18 53 16,35-18 0,-18-53-16,36 36 0,-36-54 15,35 1-15,-17-18 16,0 18 0,-35-36-16,-18 0 15</inkml:trace>
  <inkml:trace contextRef="#ctx0" brushRef="#br0" timeOffset="4475.1386">6403 7020 0,'35'0'16,"-17"0"0,-1-17-16,1-1 0,35 0 15,-53 1-15,18 17 16</inkml:trace>
  <inkml:trace contextRef="#ctx0" brushRef="#br0" timeOffset="4613.5913">6403 6685 0,'35'-17'15,"-70"34"-15,105-52 0,-34 17 0,17 18 16,-18-17-16</inkml:trace>
  <inkml:trace contextRef="#ctx0" brushRef="#br0" timeOffset="4809.5792">6950 6897 0,'0'0'16,"17"-18"-1,-17 1 1</inkml:trace>
  <inkml:trace contextRef="#ctx0" brushRef="#br0" timeOffset="5297.2496">7250 6844 0,'-18'-18'16,"36"36"-16,-54-36 0,-17 18 15,36 18-15,-36 17 16,53-17-16,-18 17 16,18 18-1,18-35-15,-1-1 0,19-17 16,-19 18-16,19-18 0,17-18 16,-18 1-16,18-19 15,-36 19-15,-17-19 16,18 1-1,-18 18-15,-18 17 16,18 35 0,0 35-16,0-17 15,0-17-15,18 16 0,0 37 16,-18-36-16,17 17 16,-17-35-1,0 1-15,0-19 0,-17 19 16,-1-19-16,-35 1 15,18-18-15,-18 0 16,18-18-16,-18-17 16,35 17-1,0-17-15,18 0 0</inkml:trace>
  <inkml:trace contextRef="#ctx0" brushRef="#br0" timeOffset="5414.6003">7743 6932 0,'-35'18'15</inkml:trace>
  <inkml:trace contextRef="#ctx0" brushRef="#br0" timeOffset="20986.6289">8449 6685 0,'0'18'16,"18"35"-1,-18-18-15,0 0 0,0 36 16,0-36-16,0 18 16,0-35-16,-18-1 15,18 1 1,-18-18-16,18-35 16,0 17-16,0-17 15,18-36-15,0 36 16,-1-36-16,1 54 15,35-19 1,-35 36-16,17 0 0,-18 18 16,1 17-1,-18 1-15,18 17 16,-18-18-16,0 35 16,0-52-16,17 17 15,1-17-15,17-36 16,-17 18-16</inkml:trace>
  <inkml:trace contextRef="#ctx0" brushRef="#br0" timeOffset="21263.4822">8855 6844 0,'0'0'0,"-18"53"16,18-36-16,18 1 0,17 0 15,-17-18-15,17 0 16,0-18-16,0 0 16,-17 1-16,17-1 0,1-35 15,-36 36-15,0-19 16,-18 1-16,0 17 16,1 18-16,-19-17 0,1 17 15,18 0-15,-36 0 16,35 17-16,0 1 15,18 0-15,18-1 16</inkml:trace>
  <inkml:trace contextRef="#ctx0" brushRef="#br0" timeOffset="21430.2612">9225 6809 0,'0'53'15,"0"-18"-15,18 18 16,-18-18-16,17-17 16,1-1-1,0-17-15,17 0 16</inkml:trace>
  <inkml:trace contextRef="#ctx0" brushRef="#br0" timeOffset="21547.7493">9243 6562 0,'0'17'15,"17"1"-15</inkml:trace>
  <inkml:trace contextRef="#ctx0" brushRef="#br0" timeOffset="21837.2978">9402 6720 0,'0'0'15,"-53"36"-15,35-19 0,-17 19 16,35-19-16,17 19 16,19-19-16,17 1 15,-18-1-15,18 1 16,-18 0-16,18-1 15,-35-17 1,-36 18-16,0-18 16,1 18-16,-36-18 15,17 17-15,1-17 16,0 0-16,17 0 16</inkml:trace>
  <inkml:trace contextRef="#ctx0" brushRef="#br0" timeOffset="24756.0937">9737 6773 0,'0'-17'31,"17"17"63,-17-18-79,0 36 95,0-1-95,0 1-15,18 0 16,-18-1-16,0 36 15,18-35-15,-18-1 16,0 1-16,17 0 0,-17-1 16,18-17-16,-18 18 0,18 0 15,-1-18-15,1 0 16,-1-18 0,1 0-16,0 1 15,-1-1-15,19-35 16,-36 36-16,17-19 15,-17 19-15,0-19 16,0 19 0,0-1-1,0 36 1,0 17 0,0 0-16,18 36 15,0-1 1,-1-34-16,1 69 15,-1-52-15,1 36 16,0-54-16,-18 18 16,0-18-16,0 0 0,0 18 15,-18-17-15,-70 16 16,53-34 0,-18 0-16,-35-1 15,35-17-15,0 0 0,-36-17 16,54-1-16,-18-17 15,36 17-15</inkml:trace>
  <inkml:trace contextRef="#ctx0" brushRef="#br0" timeOffset="25357.5259">10760 6791 0,'17'0'31,"19"0"-31,-1 0 16,18 0-16,70 0 15,-70 0-15,35 0 16,-70 18-16</inkml:trace>
  <inkml:trace contextRef="#ctx0" brushRef="#br0" timeOffset="26463.8986">11977 6738 0,'0'-18'0,"0"1"15,-18 17-15,18-18 0,-17 18 16,-1 0-16,0 0 16,1 18-16,-19 35 15,36-18-15,0 36 16,0-54-1,18 36-15,17-18 16,18-17-16,-18 0 16,54-18-16,-36-18 15,17 0-15,-35 1 16,1-1-16,-19 0 16,1 1-16,0-1 15,-18 1-15,-18-1 16,0 0-16,1 36 15,-1-18-15,-17 35 16,17-17 0,18 17-1,0-17-15,18-1 16,-1-17-16,19 0 16,-19 0-16,1 0 15,0 0-15,-1-17 16,1 17-16,-18-18 0,0 0 15,0 1-15,0-1 16,0 36 0,18-1-1,-1 1 1,18 0 0,-17-18-16,17 0 0,1 0 15,-19-18 1,1-17-1,-36 0 1,18 17-16,-17-17 16,17 17-16,35 0 15,-17 18 1,-1 0-16,36-17 16,-35 17-16,-1 0 0,1 0 15</inkml:trace>
  <inkml:trace contextRef="#ctx0" brushRef="#br0" timeOffset="27048.5206">13653 7003 0,'0'17'15,"0"-34"-15,0 52 0,0-53 16,-18-17 0,18 0-16,0-18 15,0 18-15,0-1 16,18 1-16,-18 17 16,17 1-16,1 17 0,-1-18 15,19 36 1,-36-1-16,17 1 0,1 35 15,-18-18-15,18 0 16,17 1-16,-17-19 16,17 19-1,-18-36-15,1 0 16</inkml:trace>
  <inkml:trace contextRef="#ctx0" brushRef="#br0" timeOffset="27296.9451">13970 6914 0,'0'0'16,"0"53"-16,0-35 0,18 0 15,35-1 1,-36-17-16,18 0 0,-17-17 0,0-1 16,-1 18-16,1-18 0,-18-17 15,-18 17-15,-17-17 16,17 35-1,-34-17-15,34 17 16,0 0-16,1 0 0,-1 17 16,36-17-16,17 0 15</inkml:trace>
  <inkml:trace contextRef="#ctx0" brushRef="#br0" timeOffset="27459.9779">14323 6844 0,'0'0'0,"-18"18"0,18-1 16,0 18-16,18 1 15,-1-19-15,19 1 16,-19 0-16,1-18 16,0 0-16,-1 0 15</inkml:trace>
  <inkml:trace contextRef="#ctx0" brushRef="#br0" timeOffset="27593.2212">14340 6668 0,'0'0'0,"0"-18"0,18 18 16,0 0-16,35 0 15</inkml:trace>
  <inkml:trace contextRef="#ctx0" brushRef="#br0" timeOffset="27826.6217">14552 6720 0,'0'0'0,"-35"0"16,17 0-16,1 18 16,17 0-16,0-1 0,17 19 15,-17-19-15,53 19 16,-35-19-16,17-17 15,0 35-15,-17-35 16,0 18 0,-36-18-16,-17 18 15,17-1 1,-17-17-16,17 0 16,0 0-16</inkml:trace>
  <inkml:trace contextRef="#ctx0" brushRef="#br0" timeOffset="28120.4302">14905 6914 0,'35'-17'16,"-70"34"-16,88-52 0,-36 0 0,19-18 15,-19 35-15,-17-17 16,0 17-16,-35 18 15,17 0-15,-34 18 16,16 0-16,1 35 16,35-36-16,18 54 15,-1-54 1,36 36-16,-18-53 16,18 18-16,36-18 15,-37-18-15,19 1 16,-53 17-16,-1-18 15</inkml:trace>
  <inkml:trace contextRef="#ctx0" brushRef="#br0" timeOffset="48514.2998">19756 6650 0,'-18'-18'0,"-17"-17"15,-1 35 1,19 0-16,-19 0 0,1 0 16,0 0-16,0 0 0,17 18 15,-17-1-15,35 1 0,-18 17 16,36-17-16,17 35 15,-17-18-15,17-17 16,0-1-16,0 1 16,36 17-16,-53-17 15,17-18-15,-17 17 0,-36-17 32,-17 18-32,-1 0 15,-17-18 1,18 17-16,18-17 15,-1 0-15,36-17 16</inkml:trace>
  <inkml:trace contextRef="#ctx0" brushRef="#br0" timeOffset="48691.14">19914 6738 0,'18'-18'15,"17"18"1,1-17 0,16-18-16,-16 35 15,17-36-15,-36 19 16,1-19-16</inkml:trace>
  <inkml:trace contextRef="#ctx0" brushRef="#br0" timeOffset="48864.086">19967 6350 0,'36'88'15,"-19"-35"-15,1 53 16,-1-53-16,19 53 16,-19-71-16,19 18 15,-19-35-15,19 17 16,-19-35-16</inkml:trace>
  <inkml:trace contextRef="#ctx0" brushRef="#br0" timeOffset="49113.6436">20338 6862 0,'0'0'0,"0"35"0,0 0 15,0-17 1,-18-36 15,18-17-31,0-18 16,0 18-16,0-1 15,0-52-15,0 53 16,18-18-16,-1 35 16,1 18-16,0 0 15,17 18-15,-18 0 16,1 17-16</inkml:trace>
  <inkml:trace contextRef="#ctx0" brushRef="#br0" timeOffset="49580.8633">20532 6862 0,'0'0'0,"17"17"0,36-34 16,-35 17-16,17-36 15,0 19-15,1-19 16,-19 19 0,-17-1-16,0-17 15,0 17-15,-17 18 0,-1-17 16,0 17-16,1 0 0,-18 0 16,17 17-16,0 18 15,1 1-15,17 17 16,0-36-16,35 36 15,-17-53-15,34 35 16,-16-35 0,34 0-16,-52 0 15,0 0-15,17-17 16,-18 17-16,-17-18 16,0-17-16,0 17 0,0 1 15,-17-1 1,-18 18-16,35 18 15,0-1-15,0 1 16,17 17 0,18-35-16,1 35 15,-1-35-15,0 0 0,36-17 16,-36 17-16,0-18 16,-17 1-16</inkml:trace>
  <inkml:trace contextRef="#ctx0" brushRef="#br0" timeOffset="49765.136">21114 6668 0,'0'0'0,"35"0"16,0 0-16,18-18 15,-17 0-15,-1 1 0,18-1 16,-36 0-16,1 1 15,-18-1-15,-18-17 16</inkml:trace>
  <inkml:trace contextRef="#ctx0" brushRef="#br0" timeOffset="49920.0245">21220 6368 0,'17'141'15,"-34"-282"-15,52 352 0,-17-140 0,17 52 16,-18-70-16,36 18 16,-35-54-16,0 19 15</inkml:trace>
  <inkml:trace contextRef="#ctx0" brushRef="#br0" timeOffset="50488.0693">22366 6544 0,'18'35'16,"-18"1"-16,0 17 0,17 17 15,-17-52-15,18 35 16,-18-36-16,18-17 16,-18-17-1,0-36-15,17 17 16,-17-52-1,18 53-15,-18 0 0,35-1 16,-35 19-16,36 17 16,-19 17-16,1 19 15,-18-1 1,17 0-16,-17 1 0,0-1 0,18 18 16,-18-36-1,18 1-15,-1-18 16</inkml:trace>
  <inkml:trace contextRef="#ctx0" brushRef="#br0" timeOffset="50839.9793">22719 6597 0,'0'0'15,"0"35"-15,0-17 0,0 35 16,18-36-16,-1 1 15,1 17-15,-1-17 16,19 0-16,-1-18 16,0 0-16,1-18 15,-36 0-15,17-35 16,-17 18-16,0-18 16,0 18-16,-17 17 15,17-17-15,-18 17 16,18 36-1,0 35-15,0-18 16,18 18 0,-1-35-16,1 17 0,-1-17 15,19-1-15,-19 1 16,1-18-16,-18-18 16,0 1-1</inkml:trace>
  <inkml:trace contextRef="#ctx0" brushRef="#br0" timeOffset="51221.7962">23089 6685 0,'0'0'15,"0"53"-15,18-35 0,-18 17 16,18-35 0,-18 18-1,0-36-15,-18-17 16,18 17-16,0 0 15,18 1-15,-18-1 16,17 1 0,1 17-16,0 0 15,-1 17-15,-17 1 16,18-18-16,-18 17 0,17-17 16,-17-17-1,0-1 1,0-17-1,-17 17-15,34 18 16,1 18 0,-18 0-16,18-1 15,17 18 1,-17-17-16,17 17 16,-17-17-16,-1 0 15,1-18-15</inkml:trace>
  <inkml:trace contextRef="#ctx0" brushRef="#br0" timeOffset="51572.0859">23336 6174 0,'0'0'0,"36"70"0,-19-17 15,1 0-15,-1-18 0,19 71 16,-19-53-16,19 35 16,-19-52-16,1-19 15,-18 36 1,18-53 0,-1 0-1,1 0-15,17 0 16,-17 18-16,17 17 15,-17-17 1,-18-1-16,-18-17 16,-17 18-1,17-18-15,0 0 0,1-18 16,-1 1-16</inkml:trace>
  <inkml:trace contextRef="#ctx0" brushRef="#br0" timeOffset="51960.8998">23760 6720 0,'17'0'16,"1"-17"-16,17-1 16,-17 18-16,-1-17 15,36-19-15,-53 19 16,0-1-16,0 0 15,-17 18-15,-19 0 16,1 18 0,18 17-16,-1 1 15,18 16-15,0-16 16,35-1-16,-17-17 16,35-1-16,-18-17 15,18-17 1,-18-1-16,-17 0 0,17-17 15,-17 17-15,-18 1 16,35-36-16,-17 35 16,-1 1-16,1 17 0,-18-18 15,35 18-15,-17 0 16,17 0 0,-17 0-16,-1 0 15</inkml:trace>
  <inkml:trace contextRef="#ctx0" brushRef="#br0" timeOffset="53469.1372">24059 6668 0,'0'-18'16,"18"18"-1,-18 18 17,18-1-32,-18 1 15,17 17-15,-17 0 16,18 1-16,-18-19 16,18 1-16,-1 0 0,1-18 15</inkml:trace>
  <inkml:trace contextRef="#ctx0" brushRef="#br0" timeOffset="53885.6519">24642 6526 0,'-53'0'15,"106"0"-15,-124 0 0,36 0 0,-18 36 16,35-36-16,18 35 15,0-17-15,18-1 0,17 19 16,0-19-16,71 1 16,-71-1-16,54 1 15,-72-18-15,1 18 16,-18-1 0,-18-17-16,-35 18 15,0-18-15,-52 18 16,52-18-16,0 0 0,18 17 15,-1-17-15,1 18 16</inkml:trace>
  <inkml:trace contextRef="#ctx0" brushRef="#br0" timeOffset="93131.0644">6421 12965 0,'-18'17'16,"18"19"-16,0-1 16,-18 18-16,18 0 0,0 88 15,0-88-15,18 17 16,0 1-16,-1-18 16,1-18-16,52 36 15,-17-54-15,-17-17 16,17 18-16,-18-18 0,53-18 15,-53 1-15,-17-1 16</inkml:trace>
  <inkml:trace contextRef="#ctx0" brushRef="#br0" timeOffset="93269.9755">6544 13423 0,'18'0'16,"-1"0"-16,19 0 0,52-17 15,-53-1-15,0 0 16,36-17 0</inkml:trace>
  <inkml:trace contextRef="#ctx0" brushRef="#br0" timeOffset="93408.4767">6562 13000 0,'0'-18'16,"35"18"0,18-17-16</inkml:trace>
  <inkml:trace contextRef="#ctx0" brushRef="#br0" timeOffset="93765.332">7214 13441 0,'-17'0'16,"-1"0"0,0 0-1,18 17 1,18-34-1</inkml:trace>
  <inkml:trace contextRef="#ctx0" brushRef="#br0" timeOffset="94238.0462">7444 13353 0,'0'0'15,"0"-18"-15,-18 18 0,0 0 16,1 0-16,-1 18 16,18 17-1,0 0-15,18 0 16,-1 1-16,19-36 15,17 17-15,-36-17 16,36-17 0,-35-1-16,-1-35 15,-17 36-15,0-36 16,0 35-16,-17 0 16,17 54-1,17 52-15,1-35 16,17 70-1,-17-70-15,17 0 16,-17 18-16,-18-18 0,17 35 16,-17-35-16,-17-18 0,-36 35 15,35-52-15,-35 17 16,18-17 0,-18-18-16,18-18 15,0-17-15,17 0 16,0-89-16</inkml:trace>
  <inkml:trace contextRef="#ctx0" brushRef="#br0" timeOffset="94376.885">8026 13511 0,'-18'0'16,"18"18"-1,-18-18-15</inkml:trace>
  <inkml:trace contextRef="#ctx0" brushRef="#br0" timeOffset="95623.0172">8555 7602 0,'-18'0'0,"18"36"16,0-19-16,0 19 15,18-19-15,17 1 16,-17-1-16,35-17 15,-18-17-15,18-1 16,-18 1-16,18-19 16,-35 36-16,35-17 15,-36 17 1,36 0-16,-35 17 16,35 19-16,-36-19 15,1 18-15,35-17 16,-18 0-16,1-18 15,16 0-15,1 0 0,0-18 0,18 0 16,-18-17-16,88-18 16,-71 18-16,36 17 15,-53 18-15,-18 0 16,-17 18-16,17 0 0,-17-1 16,0 1-16,17 35 15,-17-36-15,34 1 16,-16-18-16,17 0 15</inkml:trace>
  <inkml:trace contextRef="#ctx0" brushRef="#br0" timeOffset="97017.3998">11959 7602 0,'18'0'15,"-18"18"1,17 0 0,1-18-1,0 17-15,-1-17 16,1 0-1,0 0-15,17-17 16,-17 17-16,34-18 16,-16 0-16,17 18 15,-36 0-15,19 0 16,17 18-16,-18 0 16,0-1-16,0 1 15,-17-18-15,0 0 16,17-18-1,0 18-15,18-35 16,-18 17-16,36-17 16,-36 35-16,0-18 0,1 18 15,-1 0-15,-17 0 0,17 0 16,-17 0-16,-1 0 0,19 36 16,-1-36-1,-18 17-15,36-17 16,0 0-16,53 0 15,-53-17-15,18-1 0,70 0 16,-71 1-16,71-1 16,-70 18-1,141-17 1,-124-1-16,-18 18 0,1-18 16,-1 18-16,89-35 15,-106 35-15,0-18 16,0 18-16,-18-17 0,0 17 15,1-18-15,-19 18 0,36-18 16</inkml:trace>
  <inkml:trace contextRef="#ctx0" brushRef="#br0" timeOffset="99893.6264">9313 12894 0,'-35'-35'16,"17"35"-16,-17-18 0,-18 18 16,18 18-16,-18 17 15,18 0-15,17 1 16,0 52-16,18-53 15,0 0-15,53 18 16,-17-35-16,34 17 16,-17-17-16,18 17 15,-54-17-15,1-1 16,-18 1-16,-18 17 16,-17-17-16,-18 0 15,18-1-15,-18-17 16,35 0-1,-17-17-15,35-1 16,18-17 0</inkml:trace>
  <inkml:trace contextRef="#ctx0" brushRef="#br0" timeOffset="100010.9187">9437 13247 0,'35'53'0,"-70"-106"0,70 123 16,-17-17-16,-18-35 15,17 0-15,1-1 16</inkml:trace>
  <inkml:trace contextRef="#ctx0" brushRef="#br0" timeOffset="100148.8091">9472 12982 0,'0'0'16,"18"0"-16</inkml:trace>
  <inkml:trace contextRef="#ctx0" brushRef="#br0" timeOffset="100522.6248">9684 13317 0,'0'18'15,"17"-36"1,-17-35 0,18 36-16,-18-36 15,18 35-15,-1 1 16,1 17 0,-18 17-16,18 19 15,-1-1-15,-17 18 16,18-36-16,0 19 15,-1-36 1,-17-18 0,18 0-16,-18-17 0,0 17 15,17 1-15,-17-1 16,18 18 0,0 18-1,-18-1-15,17 19 16,1-19-16,0 1 15,-1-18 1,19 0-16,-19 0 16</inkml:trace>
  <inkml:trace contextRef="#ctx0" brushRef="#br0" timeOffset="100979.102">10107 13264 0,'0'0'15,"0"36"-15,0-19 0,0 1 16,18 0-16,-1-18 16,1-18-16,17 0 15,-17 1 1,0-1-16,-18 0 0,17 1 16,-17-1-16,-17 1 15,17 34 1,0 1-16,17 35 15,-17-36-15,35 19 16,-17-19-16,17 1 16,-17-18-16,0-18 15,17-17-15,-17 17 16,-1-52-16,-17 35 16,-17-71-16,17 70 15,-18-87 1,0 88-16,-17-54 15,35 72-15,-18 17 0,18 35 32,0-17-32,18 70 15,0-35-15,17 53 16,-17-53-16,-1 0 16,1-18-16,17 35 15,0-34-15,1-19 16</inkml:trace>
  <inkml:trace contextRef="#ctx0" brushRef="#br0" timeOffset="101350.991">10654 13159 0,'-35'0'0,"70"0"0,-70 17 16,17 1-16,0 17 15,18-17-15,0 17 0,18 0 16,0-17-16,35 0 15,-36-18-15,1 0 16,17-18-16,-17 0 16,-1 18-16,-17-17 0,0-1 15,0 0 1,0 1-16,-17-1 16,17 1-16,17 17 31,1 0-16,0 0-15,17 0 16,-35-18-16,18 0 16,-18 1-1,0-1 17,35 18-17,-35-18-15,17 18 16</inkml:trace>
  <inkml:trace contextRef="#ctx0" brushRef="#br0" timeOffset="101551.8598">10971 12859 0,'-17'53'16,"34"-106"-16,-34 141 0,17-17 16,0-36-16,17 35 15,1-52-15,-18 0 0</inkml:trace>
  <inkml:trace contextRef="#ctx0" brushRef="#br0" timeOffset="101844.5514">11130 13229 0,'0'0'16,"35"0"-16,-17 0 0,17 0 0,-17-17 15,17 17-15,-17-18 16,17-17-16,-17 17 16,-36 0-16,-17 1 15,17 17-15,-35 0 16,36 0-16,-19 17 15,36 1 1,18 17-16,17 1 16,18-1-16,-17-18 15,-1-17-15,18 0 16,-18 0-16,-17 0 16,-1 0-16,-34-17 15</inkml:trace>
  <inkml:trace contextRef="#ctx0" brushRef="#br0" timeOffset="102367.5643">12965 13088 0,'0'0'15,"17"106"-15,-17-71 16,0 0-16,18 1 0,-18-1 16,18-35-16,-18-18 15,0-52 1,0 17-16,0-18 15,0 36-15,17 17 16,1-17-16,-1 35 16,19 18-1,-19-1-15,1 19 0,17 52 16,-17-35-16,17 0 16,-17-18-16,-1-17 15,19-18-15,-19 0 16,19-18-16,-19 0 15</inkml:trace>
  <inkml:trace contextRef="#ctx0" brushRef="#br0" timeOffset="102584.4656">13388 13194 0,'0'0'0,"18"18"0,17 34 15,-18-16-15,36-19 16,-17-17-16,-19 0 15,19 0-15,-19-17 0,19-19 16,-36 19-16,-18-18 16,0-1-16,-17 1 15,0 35-15,-18-18 16,35 18-16,0 0 16</inkml:trace>
  <inkml:trace contextRef="#ctx0" brushRef="#br0" timeOffset="102740.4963">13758 13141 0,'0'35'16,"0"-70"-16,0 88 0,0-35 0,18 17 16,0-18-1,-1 1 1,1-18-16,-18-18 15</inkml:trace>
  <inkml:trace contextRef="#ctx0" brushRef="#br0" timeOffset="102841.6007">13794 12965 0,'0'0'15,"0"17"-15</inkml:trace>
  <inkml:trace contextRef="#ctx0" brushRef="#br0" timeOffset="103081.2197">13952 13088 0,'0'0'16,"-17"18"-16,17-1 0,0 19 15,17-19-15,1 19 16,0-36-16,17 17 15,-17-17-15,17 0 16,-35 18 15,-35-18-31,17 17 16,0-17 0,18 18-16</inkml:trace>
  <inkml:trace contextRef="#ctx0" brushRef="#br0" timeOffset="103458.6141">14199 13141 0,'0'18'16,"18"-1"0,-18 1-1,18 0-15,-1 17 0,-17-18 0,36 19 16,-19-19-1,1-17-15,17 36 16,-35-19-16,18 1 0,-18 17 16,0 0-1,0 1 1,0-19-16,-18-17 0,18 18 16,-35 0-16,0-18 15,-18 0-15,35 0 16,-35-36-16,35 19 15,1-19-15,17 1 16,0 0-16,17-36 16,19 36-16,34-18 15,-34 18-15,52 0 16,-53 17-16,0 0 16,-17 18-16</inkml:trace>
  <inkml:trace contextRef="#ctx0" brushRef="#br0" timeOffset="103870.2747">15487 13018 0,'18'35'15,"-36"-70"-15,53 105 0,-17-17 16,0-35-16,-1-1 16,1 1-16,-1-18 15,1 0-15,-18-18 16,0-35-16,0 18 15</inkml:trace>
  <inkml:trace contextRef="#ctx0" brushRef="#br0" timeOffset="104192.0408">15787 13088 0,'0'0'0,"0"18"0,17 17 15,1-35 17,0-18-32,-18 1 15,35-19-15,-35 19 16,35-18-16,-17 35 15,0 0-15,-1 17 16,1 1-16,-1 17 16,1 0-16,0 18 15,-18-35-15,17 0 0,-17-1 16</inkml:trace>
  <inkml:trace contextRef="#ctx0" brushRef="#br0" timeOffset="104348.0345">15522 12682 0,'36'0'0,"-72"0"0</inkml:trace>
  <inkml:trace contextRef="#ctx0" brushRef="#br0" timeOffset="104715.1367">16228 13123 0,'17'-17'32,"19"17"-17,-1 0-15</inkml:trace>
  <inkml:trace contextRef="#ctx0" brushRef="#br0" timeOffset="105309.7267">16633 12965 0,'-17'0'15,"-1"17"1,18 19-16,0 16 16,0-16-16,35 17 15,-17-36 1,0 1-16,17-18 0,-17 0 16,17 0-16,18-35 15,-35 17-15,34-17 16,-52 17-16,0 0 0,0-17 15,-17 35 1,-1 0-16,1 18 16,-1 17-1,0-17-15,18 35 16,0-36-16,36 1 16,-19-18-16,36 18 15,-35-36-15,-1 0 0,1 1 16,0-19-1,-18 19-15,-18-19 16,0 36 0,18 18-1,18 0-15,0-1 16,-1 1-16,36-18 16,-35 0-16,17 0 15,-17-18-15,-1 1 16,-17-36-16,18 18 15,-18-1-15,18 19 16,-1-1 0,1 18-16,17 0 15,0 0-15,-17 0 0,35 0 16</inkml:trace>
  <inkml:trace contextRef="#ctx0" brushRef="#br0" timeOffset="106405.8756">18186 12982 0,'-18'-17'15,"36"34"-15,-36-52 0,0 35 16,-17 0-16,18 18 16,-19 35-1,19-18-15,-19 0 0,19 36 16,17-36-16,17 18 15,1-53-15,0 0 16,70-18-16,-53-17 16,53-53-16,-52 35 15,-1-53-15,-18 53 16,-17-18-16,-17-52 16,-1 70-16,-35-35 15,18 70-15,-18-17 16,18 53-16,0 52 15,35-17-15,17 53 16,1-36 0,52 36-16,-34-70 15,17-1-15,35 18 16,-35-36-16,-18-17 0,0 0 16,-17 0-16,-1 0 0,1-35 15,0 18 1,-18-1-16,-18-17 15,0 17-15,-17 18 16,18 0-16,-1 18 16,0 17-16,18 0 15,0 0-15,18-17 16,17 17-16,-17-17 16,17-18-16,0 0 0,1 0 15,17 0-15,-36-18 16,1 1-16,-18-1 15,-18 0 1,1 18-16,-1 0 16,18 18-1,0 0-15,18-18 16,17 17 0,-17-17-16,17-17 15,-18 17-15,-17-18 16,0 0-16,0 1 15,-17-1-15,-1 1 16,18-1-16,0 0 16,18 1-1,35 17 1,-18 0-16,0-18 0,18 18 16,18 0-16,-54-18 15,1 18-15,0 0 0,-18-17 16,-18-1-1,-17 0-15,17 1 16,-17-19-16,17 1 16,1-18-16,-1 36 15,18-36-15,0 70 32,18 54-17,-18-36-15,0 53 0,0-35 16,17 53-1,-17-71-15,18 18 16,-1-17-16,1-19 0,35 1 16,-18-18-16</inkml:trace>
  <inkml:trace contextRef="#ctx0" brushRef="#br0" timeOffset="106705.9776">19244 13018 0,'0'0'16,"-18"0"-16,1 0 0,-1 0 0,-17 52 15,17-34 1,18 53-16,0-54 16,35 19-16,1-19 15,34 1-15,-52-18 16,35-35 0,-35 17-16,-1-17 15,-17 17-15,0-35 16,-17 35-16,17 1 15,0-1-15,-18 18 16,36 18 0,17 35-16,-18-36 15,19 19 1,-19-19-16,36 19 16,-35-19-16</inkml:trace>
  <inkml:trace contextRef="#ctx0" brushRef="#br0" timeOffset="107151.3372">18538 13000 0,'0'0'15,"18"0"-15,0 18 16,-1-18-16,19 17 15,-19-17 1,1 18-16,0-18 0,-18 35 16</inkml:trace>
  <inkml:trace contextRef="#ctx0" brushRef="#br0" timeOffset="110253.6993">19861 7391 0,'18'0'62,"0"0"-46,-1 0-16,19 0 16,-19 0-16,54 0 15,-18 0 1,35 0-16,-35 0 16,70 0-16,-35-18 15,89 18-15,-54-18 16,124-17-1,-106 35-15,18-17 0,18-1 16,-1 18-16,18 0 0,176 0 16,-193 18-16,-1-18 15,18 0-15,-17 0 0,-1 17 16,0-17-16,1 0 16,193 0-16,-211 0 15,141-17-15,-194 17 16,17-18-16,-105 18 15,-36 0-15</inkml:trace>
  <inkml:trace contextRef="#ctx0" brushRef="#br0" timeOffset="147215.3805">758 4092 0,'0'0'16,"18"0"-1,53-17 1,-18 17-16,0-18 0,52 0 16,-69 18-16,52-17 15,-53 17-15,18 0 16,-18 0-16,-17 0 0,0 0 16,-1 0-16,-34 0 15</inkml:trace>
  <inkml:trace contextRef="#ctx0" brushRef="#br0" timeOffset="147485.3137">1094 3845 0,'0'0'16,"17"18"-16,1-18 15,35 18 1,-18-18-16,36 35 15,-36-18-15,0 1 16,36 35-16,-36-35 16,0 17-16,-35-17 15,0 17-15,-17-17 16,-1-1-16,0 1 0,-17-1 16,17 1-16,1-18 15,-1 18-15,1-1 16,-1 19-16</inkml:trace>
  <inkml:trace contextRef="#ctx0" brushRef="#br0" timeOffset="148365.0284">1076 10566 0,'0'0'0,"0"17"0,18-17 31,-1 0-31,54 0 16,-36-17-1,18 17-15,-18 0 16,18 0-16,-18-18 0,18 18 0,0 0 16,0 0-16,18-18 15,-54 18-15,19 0 16</inkml:trace>
  <inkml:trace contextRef="#ctx0" brushRef="#br0" timeOffset="148688.5974">1305 10336 0,'18'0'31,"0"18"-31,34 0 16,-16-1-1,17 1-15,0 0 0,52-1 16,-34 1-16,35 17 16,-71-17-16,0-1 15,18 1 1,-53 0-16,0-1 0,-17 19 15,-19-19-15,-17 36 16,1-18-16,16-17 16,-34 35-16,34-35 15,1 17-15,35-17 16,0-1-16</inkml:trace>
  <inkml:trace contextRef="#ctx0" brushRef="#br0" timeOffset="163746.5428">6562 11201 0,'17'0'15,"1"0"1,0 0 93,-1 0-77,1 0-32,0 0 15,-1 0-15,1-18 16,17 18-16,-17 0 15,17 0-15,0 0 16,-17 0-16,17 0 16,-17 0-16,17 0 0,-17 0 15,17 18-15,18-18 16,-18 0-16,0 0 0,18 0 16,-17 0-16,-19 0 15,19 0-15,-19 17 16,19-17-16,-19 0 0,36 18 15,-18-18-15,18 0 16,-17 0-16,-1 0 0,18 0 16,0 0-16,52 0 15,-52 0-15,36 0 16,-36 0-16,-1 0 16,-16 0-16,17 0 0,0 0 15,-1 0-15,1 0 16,0 0-16,0 0 0,18 0 0,-18 0 15,0 0-15,88 0 16,-71 0-16,54 0 16,-36 0-16,-18 0 15,1-18-15,0 18 0,-1 0 16,18 0-16,71-17 16,-88 17-16,17 0 0,88-18 15,-88 18 1,1 0-16,-1 0 0,18-18 15,-18 18-15,0 0 0,0 0 16,0 0-16,1 0 0,105 0 16,-106 0-16,0 18 15,106-18 1,-106 0-16,0 0 0,106 18 16,-105-18-16,87 17 15,-88-17-15,89 18 16,-89-18-16,0 18 15,177-1 1,-89-17 0,-105 18-16,105 0 15,-88-18-15,0 0 0,1 0 16,16 0-16,-16 0 0,-1 17 16,106-17-16,-106 0 15,106 0 1,-106 0-16,106 0 15,-88 0-15,88 0 16,-88 0-16,88 0 16,-88 0-16,0 0 15,-1-17-15,1 17 0,106 0 16,-89-18-16,107 0 16,-124 18-16,17-17 15,1 17-15,105-18 16,-106 0-16,107 18 15,-107-17-15,1 17 16,122-18-16,-122 18 0,-1 0 16,107-18-1,-124 18-15,123 0 16,-123 0-16,-18 0 16,18 0-16,70 0 0,-105 0 15,70 0 1,-88 0-16,17-17 15,-34 17-15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1:01:57.2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9543 8978 0,'0'-17'0,"0"-1"31,17 18-16,1 0-15,17-18 0,0 18 16,54-35-16,-36 35 16,35-18-16,-53 18 15,18-17-15,-18 17 16,-17-18-16,35 18 16,-36 0-16,-17-18 0,-17 18 15,-1 0 1</inkml:trace>
  <inkml:trace contextRef="#ctx0" brushRef="#br0" timeOffset="361.9616">9772 8502 0,'-35'0'16,"17"18"-16,0-1 16,-17 54-16,0-36 15,17 0-15,1 18 0,-1 0 16,0-18-16,1 1 0,-1 34 15,18-52 1,18 0-16,-18-1 0,35 1 16,-17-18-16,17 0 15,0 17-15,0-17 16,-17 0-16,0 0 0,35 18 16,-36 0-16,19-18 15</inkml:trace>
  <inkml:trace contextRef="#ctx0" brushRef="#br0" timeOffset="72155.0612">26106 11060 0,'17'-18'32,"36"0"-17,-35 18 1,-1-17-16,1-1 0,35-17 16,-35 35-16,-1-18 15,1 36-15,0-18 16,-1 17-16,1 54 15,-1-36-15,1 1 0,35-1 16,-18-18 0,18 19-16,-18-36 15,18 0-15,-17 0 16,-1 0-16,0-18 16,0 0-16,1 1 0,-1-1 15,0 1-15,18-19 16,-17 36-16,-19 0 0,1 0 15,-1 0-15,19 18 16,-1 0-16,0 17 16,1-35-16,-1 0 15,0 17-15,18-17 0,-18-17 16,18 17-16,-18-18 0,54 1 16,-36-1-16,17 0 15,-35 1-15,1 17 16,-19 0-16,19-18 0,-19 18 15,1 18-15,17 17 16,-17-17-16,-1-1 16,1 1-16,0-1 0,17 1 15,-17-18-15,70 18 16,-53-18-16,53 0 16,-52 0-16,17-18 15,-18 18-15,18-18 0,-18 18 16,71-35-16,-53 35 15,-18-17-15,18-1 0,0 0 16,0 1-16,-18-1 0,53-17 16,-52 17-16,34 18 15,-35 0 1,1 0-16,-1 0 0,18 18 16,0-1-16,-18 1 15,71-18-15,-53 18 16,0-18-16,17 0 0,54 0 15,-71 0 1,105-18-16,-69 18 16,-1 0-16,18 18 15,-18-18-15,18 0 0,17 0 0,-17 0 16,123 0 0,-123-18-16,0 18 0,-18 0 15,0-18-15,36 1 16,-54 17-16,19 0 15,-72 0-15,18 0 0</inkml:trace>
  <inkml:trace contextRef="#ctx0" brushRef="#br0" timeOffset="105990.178">28963 11712 0,'0'18'15,"0"0"1,0-1-16,18 18 15,-18 1-15,17-1 0,-17 0 16,0 18-16,18 35 16,-18-35-16,18 53 15,-18-71-15,0 1 16,0-1-16,17 0 0,-17-17 16,0 17-16</inkml:trace>
  <inkml:trace contextRef="#ctx0" brushRef="#br0" timeOffset="106688.2966">28698 11977 0,'18'-18'78,"0"1"-78,-1-1 15,1-17-15,0 17 0,-1 0 16,1 1-16,-18-19 0,18 19 16,-18-1-16,35-35 15,-17 36-15,-1-19 16,1 19-16,-1 17 16,-17-18-16,18 18 15,-18 18-15,18 17 16,-1 0-16,1-17 0,0 17 15,17-17-15,0 35 16,0-36-16,18 19 16,-35-36-16,0 0 15</inkml:trace>
  <inkml:trace contextRef="#ctx0" brushRef="#br0" timeOffset="122679.886">4939 12383 0,'-18'0'16,"18"35"0,0 0-16,0 36 15,18-36 1,-18 18-16,0 17 0,0 54 16,0-54-16,18 1 15,-18 0-15,17 52 16,-17-88-16,18 18 15,-1-35-15,1 17 0,-18-17 0,18-18 16,-18 17-16,0-34 16,0-1-1</inkml:trace>
  <inkml:trace contextRef="#ctx0" brushRef="#br0" timeOffset="123069.3741">4604 12753 0,'0'0'0,"17"-18"16,1 1-1,0-1-15,35-53 16,-36 36-16,36-35 16,-18 34-1,18-34-15,-35 35 16,17-1-16,-17 1 0,0 17 16,-1 1-16,1-1 15,-1 36-15,-17-1 0,36 36 16,-19-17-1,1-1-15,0 18 16,-1-36-16,19 19 0,-19-19 0,1 19 16,17-1-16,-17-18 15,-18 1-15</inkml:trace>
  <inkml:trace contextRef="#ctx0" brushRef="#br0" timeOffset="123563.4962">3104 13970 0,'0'35'15,"0"-17"-15,0 35 16,0 0-16,0 70 15,18-70-15,0 53 16,-1-71-16,36 18 16,-35-35-16,35-1 15</inkml:trace>
  <inkml:trace contextRef="#ctx0" brushRef="#br0" timeOffset="123853.2648">3422 14270 0,'0'70'0,"0"-140"0,0 158 15,35-35-15,-17-35 16,17-1-16,0 1 0,36-18 16,-36 0-1,1-18-15,-19 1 0,18-1 16,18-35-16,-53 18 15,0 17-15,0-17 0,-35 17 16,17-17-16,-52 0 16,17 35-16,18 0 15,17 0-15,-35 17 16,53 1-16,0 0 0,18 17 16,-1-17-16,19-18 0</inkml:trace>
  <inkml:trace contextRef="#ctx0" brushRef="#br0" timeOffset="123999.1535">4022 14429 0,'-36'70'16,"72"-140"-16,-107 175 0,53-87 0,-17 35 15,35-35-15,0-1 16</inkml:trace>
  <inkml:trace contextRef="#ctx0" brushRef="#br0" timeOffset="124315.4949">4233 14288 0,'0'0'16,"-17"35"-16,17-18 0,0 1 15,17 17 1,1-17-16,0-18 0,17 18 16,-17-18-16,17-18 15,0 18-15,-17-18 0,-1 1 0,19-36 16,-36 35-16,0-17 16,0 17-1,-18 18-15,0-17 0,1-1 16,-36 18-16,35 0 15,1 0-15,-1 0 0,0 0 16,36 0 0,-18 18-16,18-18 15,17 0-15</inkml:trace>
  <inkml:trace contextRef="#ctx0" brushRef="#br0" timeOffset="124601.1173">4604 14199 0,'0'0'0,"17"18"0,-17 0 16,18-1-16,17 36 15,-17-35-15,0 17 0,35-17 16,-18-1 0,-18-17-16,19 0 0,-19-17 0,36-19 15,-35 19 1,-18-1-16,0-17 0,0 17 15,0-17-15,-35 0 16,-1 17-16,1 0 16,0 1-16,-18-1 15,18 18-15,17 0 0,0 0 16,18 18-16,18 17 16,0-17-16</inkml:trace>
  <inkml:trace contextRef="#ctx0" brushRef="#br0" timeOffset="125231.5254">5203 14093 0,'0'0'16,"0"-17"-16,-17 34 15,17 1-15,0 17 16,0 1-16,17 17 16,-17-18-16,36-17 15,-19-1-15,1 1 0,35-1 16,-35-17-16,17-17 15,-17-1-15,-18 1 16,17-36 0,-34 17-16,17 1 0,-18 17 0,-35-17 15,18 17-15,-18 18 16,17 0 0,19 18-16,-1 0 0,1-1 15</inkml:trace>
  <inkml:trace contextRef="#ctx0" brushRef="#br0" timeOffset="125921.6538">5927 13811 0,'0'-17'15,"0"34"-15,0-17 16,17 71 0,-17-18-16,18 17 15,0-17-15,-18 0 16,17 0-16,-17-18 0,18 18 15,-18-35-15,0-36 32,0-52-17,18 52-15,-1-53 16,1 71-16,-18-17 0,17 17 16,1 0-16,17 35 15,-17-17-15,17 52 16,-17-52-16,0 17 15,-1 18-15,1-35 16,-1-1-16</inkml:trace>
  <inkml:trace contextRef="#ctx0" brushRef="#br0" timeOffset="126178.3771">6350 14146 0,'0'0'15,"0"18"-15,0 17 0,0-17 16,0 0 0,18-1-16,-1-17 15,1 0-15,0-17 16,-1-19 0,-17 19-16,0-1 15,-17-35-15,-1 53 0,18-18 16,-18 1-1,1 17-15,-1 17 16,36 1 0</inkml:trace>
  <inkml:trace contextRef="#ctx0" brushRef="#br0" timeOffset="126589.6842">6544 14111 0,'0'0'0,"0"18"0,18-1 16,-18 1-16,35 17 15,-17-17-15,17 0 16,-17-18-16,-1 0 16,1 0-1,-18-18 1,0-17-16,0 17 15,0 0 1,0 1 0,17 17-16,1 17 15,0-17 1,-1 18-16,1 0 16,0-18-16,-1 17 0,1-17 15,-18-17 1,0-1-1,0 0-15,-18-17 16,18 17-16,0 1 16,18-18-16,0 17 15,-1 18 1,1 0-16,-1 0 0</inkml:trace>
  <inkml:trace contextRef="#ctx0" brushRef="#br0" timeOffset="126862.7018">7126 14023 0,'0'0'0,"-18"0"16,1 18-16,17-1 15,-18 1-15,18-1 16,18 1-16,-1 17 15,1-35-15,0 18 16,-1 0-16,19-1 16,-19-17-16,-17 18 15,0 0 1,-17-18-16,-1 17 16,-17 1-1,17-18-15</inkml:trace>
  <inkml:trace contextRef="#ctx0" brushRef="#br0" timeOffset="130853.6141">19050 10548 0,'18'71'15,"-18"-1"-15,0 71 16,17-53-16,-17 89 15,18-89-15,-18 0 16,0 0-16,18-17 16,-18 0-16,0-19 0,17 1 15,-17-17-15,18-1 0,-18-17 16,17-1-16,1 1 16,-18-36-16</inkml:trace>
  <inkml:trace contextRef="#ctx0" brushRef="#br0" timeOffset="131255.2182">18680 10936 0,'0'0'0,"17"-18"31,19-17-15,-19 0-16,1 0 0,35-54 16,-36 37-1,19 16-15,-19-17 0,1 18 16,17 0-16,-17 17 0,-18-17 15,35 0-15,-17 35 16,17 17 0,-17 19-16,17-1 15,-17 0-15,17 0 0,35 18 16,-34-17-16,34 16 16,-34-34-16,16 0 15,-16-1-15,-1-17 16</inkml:trace>
  <inkml:trace contextRef="#ctx0" brushRef="#br0" timeOffset="132255.9328">17745 12206 0,'0'0'15,"0"-35"-15,0 17 16,0 53 15,17 54-31,1-19 16,0 71-16,-1-52 15,1 52 1,0-88-16,-18-1 0,17 1 16,-17-17-16,18-19 0,-1 1 15</inkml:trace>
  <inkml:trace contextRef="#ctx0" brushRef="#br0" timeOffset="132812.9375">18521 12224 0,'0'0'16,"35"70"-16,-17-17 15,17 53-15,-17-53 16,17 35-16,-35-53 15,0 1-15,18 17 16,-18-36-16,0-34 31,0-36-31,0 17 16,0 19-16,17-18 0,-17 17 16,18 0-16,35 1 15,-36 17-15,19 17 16,-36 1-16,17 0 0,1 52 15,0-35 1,-18 36-16,17-36 16,19 0-16,-19-17 15</inkml:trace>
  <inkml:trace contextRef="#ctx0" brushRef="#br0" timeOffset="133073.1058">19050 12629 0,'0'36'16,"0"-19"-16,18 19 15,-1-19-15,1 1 0,0 0 16,17-18-16,-18 0 16,1 0-16,0-18 0,-1 18 15,-17-18-15,-17-17 16,17 17-16,-36 1 0,1-19 15,0 19 1,-18-1-16,35 18 16,1 0-1,34 0-15,1 18 16</inkml:trace>
  <inkml:trace contextRef="#ctx0" brushRef="#br0" timeOffset="133513.2874">19332 12559 0,'-17'18'15,"17"-1"-15,0 36 16,17-35-16,-17 17 16,18-17-16,17-1 15,-17 1-15,-1-18 0,1 0 16,0 0-16,-1-18 15,-17 1-15,0-1 16,0 0-16,0-17 16,0 17-16,0 1 15,0 34 1,18 1 0,-18 17-16,53 1 15,-35-19-15,-1-17 0,18 18 16,1-18-16,-19-18 15,1 1-15,0-19 16,-18 19-16,0-19 16,0 19-16,-18-18 0,18 17 15,0-17-15,0 17 16,0 0-16,35 1 16,-17 17-16,0 0 15,-1 0-15,1 17 0,35 1 16,-36-18-16,1 18 15</inkml:trace>
  <inkml:trace contextRef="#ctx0" brushRef="#br0" timeOffset="134547.7771">17674 13811 0,'-35'18'15,"17"-18"-15,18 35 0,-35 0 16,35-17-16,0 0 15,0-1-15,0 1 16,18 0-16,17-1 16,-17-17-16,17 0 15,-18 0-15,1-17 0,0 17 16,-1-18-16,-17-17 16,0 17-16,0 0 0,0 1 15,-17-18 1,-1 17-16,0 18 15,18 35 1,18-35-16,0 0 16</inkml:trace>
  <inkml:trace contextRef="#ctx0" brushRef="#br0" timeOffset="134893.3173">18062 13441 0,'0'0'16,"-53"-53"-16,36 18 0,-1 35 16,-17 0-16,17 17 15,0 19-15,18-1 0,0 18 16,0 17-16,36 54 16,-36-71-16,53 53 15,-36-71-15,1 0 16,-18 0-16,18-17 0,-18 0 15,-18-18 1,-17-36 0,17 19-16,-35-54 15,35 54-15,1-36 16,17 35-16,17 0 16,19 1-16,-1-1 0,18 18 15,-18 0-15,71-18 16,-71 18-16,1 0 15,-19 0-15</inkml:trace>
  <inkml:trace contextRef="#ctx0" brushRef="#br0" timeOffset="135766.138">19420 13582 0,'0'0'16,"-35"18"-16,0 17 0,17-17 0,1 17 16,17 53-1,0-53-15,35 36 16,0-36-16,53-17 16,-52-18-16,17 0 15,-18 0-15,0-18 0,0 0 0,18-34 16,-17 16-1,-36 19-15,17-1 0,-17-17 16,-17-1-16,-1 36 16,-17 0-1,17 18-15,0 0 0,18 17 16,-17-17-16,17 35 16,0-18-16,17-18 15,36 19-15,-35-36 16,35 17-16,-36-34 15,36-1-15,-35 0 16,0-17 0,-18 18-16,0-19 0,0 19 15,0-1-15,0 0 16,-18 18-16,18 18 16,0 0-16,18-1 15,-18 1-15,17 0 16,19-18-1,-19 0-15,1 0 0,0 0 16,-18-18-16,0-17 16,0 17-16,-36-35 15,36 35-15,-17-17 16,17 18-16,17-1 16,19 0-1,-19 18-15,36 0 16,-18 18-16,-17-18 15</inkml:trace>
  <inkml:trace contextRef="#ctx0" brushRef="#br0" timeOffset="136544.4057">20620 13670 0,'0'0'16,"0"71"-16,0-36 0,0 18 15,0-18-15,18-17 16,-18-1-16,0-34 16,0-1-1,0-35 1,17 18-16,-17 0 0,0 17 16,0-17-16,18 0 0,-1-1 15,1 36-15,0-17 16,-1 34-16,-17 1 15,18 17 1,-18 18-16,18-35 16,-18 17-16,17-17 15,-17-1-15,36-17 16,-19 0-16,1-17 16,-1-1-1,-17 0-15,0 1 16,0 34-1,0 1 1,0 0-16,18-1 0,0 1 16,-1 0-16,19-18 15,-19 0-15,1-18 16,0 0 0,-18-17-16,0 17 15,0 1-15,-18-1 16,0 0-16,18 1 15,-17 17-15,17-18 0,17 1 16</inkml:trace>
  <inkml:trace contextRef="#ctx0" brushRef="#br0" timeOffset="136688.7909">21114 13723 0,'0'0'0,"17"18"0,-17 35 16,18-36-16,0 1 16,-1-18-1</inkml:trace>
  <inkml:trace contextRef="#ctx0" brushRef="#br0" timeOffset="136809.8908">21220 13458 0,'17'18'0,"-17"0"15</inkml:trace>
  <inkml:trace contextRef="#ctx0" brushRef="#br0" timeOffset="137062.0596">21220 13617 0,'0'0'16,"-18"18"-16,0 0 0,36 17 16,-18 0-16,18-17 15,-1-1-15,19 19 16,-19-19-16,18 19 16,-35-19-16,0 1 15,-35-1 1,18-17-16,-1 0 0,0-17 15,1-1-15,-1 1 16,0-1 0,18 0-16,0 1 15</inkml:trace>
  <inkml:trace contextRef="#ctx0" brushRef="#br0" timeOffset="137305.7087">21378 13776 0,'18'-18'15,"-36"36"-15,54-36 0,-19 18 16,1-17-16,17 17 0,0-18 16,-17 0-16,0 1 15,-36-1 1,-17 18 0,17 0-16,1 0 15,-1 0-15,0 18 0,18-1 16,0 1-1,18 0-15,0-1 0,34-17 16,-34 0 0,0 0-16</inkml:trace>
  <inkml:trace contextRef="#ctx0" brushRef="#br0" timeOffset="137523.519">20937 13653 0,'0'0'16,"-17"17"-16,-1 1 0,0-1 15</inkml:trace>
  <inkml:trace contextRef="#ctx0" brushRef="#br0" timeOffset="143790.1719">3387 15081 0,'0'0'16,"35"18"-16,0-18 0,53 0 15,-35 0-15,18 0 16,17-18-16,106 1 0,-70-1 16,140 0-1,-105 18-15,0 0 0,193-17 16,-175 17-16,193-18 16,-193 18-16,-1 0 15,-17-18-15,-18 18 16,-18 0-16,71 0 15,-105 18-15,-36-18 0,-1 0 16,-16 0-16,-19 0 16</inkml:trace>
  <inkml:trace contextRef="#ctx0" brushRef="#br0" timeOffset="156353.61">14005 15222 0,'-17'-17'0,"-19"17"15,1 0-15,-18 17 16,36 19-16,-19-1 0,19 18 15,-1 0-15,-17 70 16,35-52-16,17-1 16,19 54-16,-1-71 15,18-18-15,53 18 16,-53-35-16,70-36 16,-52 0-16,-18 1 0,35-54 15,-71 18 1,1 0-16,-18-35 15,-18 35-15,-17 0 0,-53-35 16,35 35-16,0 18 16,18 17-16,-18-17 0,18 35 15,-18 0 1,35 0-16,18 35 0,0-17 16,18 17-16,17-17 15</inkml:trace>
  <inkml:trace contextRef="#ctx0" brushRef="#br0" timeOffset="156613.6526">14587 15663 0,'18'89'15,"-36"-178"-15,54 213 0,17-71 16,-36-18-16,36-17 15,-35-1-15,-1-17 16,1 0-16,0-17 0,17-36 16,-35 35-16,0-17 0,-18-53 15,18 52 1,-35-52-16,35 53 16,-18 17-16,18-17 0,0 17 15</inkml:trace>
  <inkml:trace contextRef="#ctx0" brushRef="#br0" timeOffset="157020.2342">14975 15769 0,'36'0'0,"-19"0"16,1 0-16,17-35 15,-17 17-15,0-35 16,-18 36-16,0-1 16,-18 0-16,18 1 0,-53 17 15,35 0-15,-17 17 16,17 1-16,1 0 16,-1 17-16,36 0 15,-1 1-15,19-1 16,-1-18-16,18 1 15,-18-18-15,-17 0 16,17 0-16,-17-18 16,-18 1-16,0-1 15,0-35 1,0 36-16,0-36 0,0 35 16,17 0-16,1 18 15,0 0 1,-1 0-16,1 0 0,17 0 15,-17 0-15</inkml:trace>
  <inkml:trace contextRef="#ctx0" brushRef="#br0" timeOffset="157848.4889">15628 15258 0,'18'-71'16,"-18"53"-16,-18-17 0,0-18 15,1 36 1,-1-1-16,-17 18 16,17 18-16,-17-1 15,17 19-15,-17-1 0,0 71 16,17-36-16,18 54 15,0-54-15,18-17 16,17 53 0,-17-71-16,17 1 0,-17-19 0,17 18 15,-17-35-15,-18-17 16,0-18 0,-53-1-1,35 1-15,-17-18 16,17 35-16,0 1 15,18-1-15,0 1 0,0-1 0,36 18 16,-19-18 0,1 18-16,17 0 0,1 0 15,-1 0-15,-18 0 0,19 18 16,17-18-16,-36 0 16</inkml:trace>
  <inkml:trace contextRef="#ctx0" brushRef="#br0" timeOffset="157987.6415">15752 15558 0,'17'17'15,"-17"1"-15,18-1 0,-1 1 16,1 0 0,0-18-16,-1 0 15</inkml:trace>
  <inkml:trace contextRef="#ctx0" brushRef="#br0" timeOffset="158260.8083">16016 15381 0,'35'0'0,"-17"0"0,17-18 16,1 18-1,-19-17-15,-17-1 0,36 18 16,-36-17-16</inkml:trace>
  <inkml:trace contextRef="#ctx0" brushRef="#br0" timeOffset="158465.853">16087 15222 0,'0'53'16,"0"-17"-16,0 16 0,17 37 15,1-36-15,17 17 16,-17-35-16,0-17 16,34 17-16,-34-35 15,35 18 1,-35-18-16,17-18 0</inkml:trace>
  <inkml:trace contextRef="#ctx0" brushRef="#br0" timeOffset="158810.7707">17357 15346 0,'35'17'0,"-70"-34"0,105 34 15,1-17 1,-36 0-16,53-35 16,-35 35-16,-18-17 0,-17-19 15</inkml:trace>
  <inkml:trace contextRef="#ctx0" brushRef="#br0" timeOffset="159176.7433">17657 15134 0,'0'0'0,"-18"35"0,0 1 16,1 52-16,-1-53 16,36 36-16,-1-36 15,19 0 1,-1-17-16,0-18 0,0 0 16,-17 0-16,17 0 0,1-18 15,-19 18-15,1 0 16,-18 18-1,35 17 1,-35-17-16,53 35 16,-18-53-16,54 17 15,-54-17-15,0 0 16,-17-17-16,17-18 16,-17 17-16,-18 0 0,-18-17 15,-17 17-15,17 1 16,-35-1-16,18 18 0,-53-18 15,52 18-15,1 18 16,17 0-16,1-18 0,17 17 16</inkml:trace>
  <inkml:trace contextRef="#ctx0" brushRef="#br0" timeOffset="159627.6299">19209 15028 0,'17'36'16,"-17"-1"-16,18 18 15,0 0-15,-1 17 0,-17-17 16,18 0-16,-18 0 0,18 0 16,-18 0-16,17 0 15,1-18-15,0-17 16</inkml:trace>
  <inkml:trace contextRef="#ctx0" brushRef="#br0" timeOffset="160145.508">20055 15081 0,'36'88'16,"-72"-176"-16,72 229 0,-19-35 15,-17-53 1,0 53-16,18-71 16,-18-17-16,0 17 0,0-17 15,0-36 1,0-35-1,0 36-15,18-36 16,-1 35-16,1 0 16,0 1-16,34 17 15,-16 0-15,-1 17 0,-17 1 16,-1 17-16,1 1 16,-18-1-16,18 0 15,-18-17-15,0-1 16,0 1-16,0 0 15</inkml:trace>
  <inkml:trace contextRef="#ctx0" brushRef="#br0" timeOffset="160535.0423">20602 15381 0,'0'0'15,"-35"0"-15,17 18 0,1 17 16,17 0-16,0 1 15,17-19-15,1 1 16,0 0-16,-1-1 0,1-17 16,17 0-16,0-17 15,-17 17-15,0-18 16,-1-35-16,-17 35 16,-17 1-16,17-1 0,-18 0 15,-17 1-15,17 17 16,1 0-16,-1 0 0,-17 0 15,17 0 1,18 17-16</inkml:trace>
  <inkml:trace contextRef="#ctx0" brushRef="#br0" timeOffset="160917.4113">20796 15540 0,'18'18'16,"-36"-36"-16,54 53 0,-1-35 15,-18 0-15,36 0 16,-35 0-16,0-17 16,-1-1-1,-17 0-15,0 1 16,-17 17-1,34 0 17,1 17-32,0-17 15,-1 0-15,1 0 16,-1 0-16,1-17 16,-18-1-1,0 0-15,18 1 0,-18-1 16,17 0-16,1 1 15,0 17-15,-1 0 0,1 0 16,17 0 0</inkml:trace>
  <inkml:trace contextRef="#ctx0" brushRef="#br0" timeOffset="161579.8982">22419 15328 0,'0'0'15,"-71"18"-15,54-1 0,-1 19 16,18-19-16,18 36 15,-1-35 1,19 0-16,17-1 0,-18 1 16,0-18-16,36 0 15,-54 0-15,1 0 16,0-18 0,-18 1-16,0-1 0,-18 0 15,0 1 1,18-1-1,0 0 1,18 1-16,-18-1 16,18 0-16,17 1 0,-17-1 15,-1-17-15,1 0 0,0-36 16,-1 36 0,-17-36-16,-17 36 15,-1 17-15,0 1 0,1 17 16,-19 70-1,19 1-15,-1-1 16,18 1-16,0 17 0,0 18 16,0-18-16,35 106 15,-17-106-15,53 36 16,-36-89-16,0-17 0,0-18 16,1 0-16,-19-53 15,-17 18 1,0-18-16,0 17 0,0-17 15,0 1-15,0-72 16,-17 71-16,17 18 0,0 0 16,0-1-16,0 1 15,0 17-15,-18 18 16</inkml:trace>
  <inkml:trace contextRef="#ctx0" brushRef="#br0" timeOffset="162486.2664">15963 16404 0,'0'0'0,"-17"0"0,-19 18 16,19-1-16,-19 19 15,1 34-15,35-34 16,0-1-16,0 0 16,18-17-16,-1 17 0,19-17 0,-1-18 15,0 17-15,18-17 16,35-17-16,-52-1 16,34-17-16,-52 17 15,-1 18-15,-17-18 0,0 1 16,-17 17-16,-1-18 15,-35 36 1,36-18-16,-36 53 16,35-36-16,18 1 0,-18 0 15,18 17-15,0-17 16,18-1-16,0 1 0,-1 0 0,19-18 16,-1 0-16,0 0 15,18-18-15,-18 0 0,-17 1 16,0-1-16,-1-17 15,-17 17-15,0 0 0,-35-17 16,17 17 0,1 18-16,-1 18 15,18 0-15,18-1 16,-1 36 0,36-35-16,-17 0 15,16-18-15,-34 0 16,0-18-16,-18 0 15,-36-17 1,19 17-16,-1 1 16,1-1-16,17 0 15,0 1-15,35-18 16,0 35-16,36-18 16,-36 18-16,18 0 15</inkml:trace>
  <inkml:trace contextRef="#ctx0" brushRef="#br0" timeOffset="163237.9813">17621 16616 0,'0'0'15,"36"53"-15,-36-18 0,0 18 16,0-35-16,-18-18 31,0-53-31,1 17 16,17-34-1,0 35-15,0-54 16,17 72-16,-17-19 0,18 19 16,0 17-16,-1 0 15,-17 53 1,0-36-16,18 36 0,-18 18 16,17-36-1,1-17-15,17 17 16,-17-17-16,17-18 0,-17 0 15,17 0-15,0-36 16,-17 36-16,-18-17 16,18-1-16,-18 0 0,0 36 15,0 0 1,0-1-16,0 1 0,0 0 16,0-1-16,35 19 15,-17-19-15,-1-17 0,54-17 16,-53 17-1,-1-18-15,1 0 16,-18-17-16,0 17 0,0 1 0,-35-36 16,-1 35-16,19 1 15,-36-1-15,35 18 16,0 0-16,1 0 0,34 18 31,19-18-31</inkml:trace>
  <inkml:trace contextRef="#ctx0" brushRef="#br0" timeOffset="163404.4243">18380 16528 0,'0'35'16,"0"-70"-16,0 88 0,0-36 0,0 1 16,0 35-16,17-53 15,1 17 1,-18 1-16,18-18 0,-18-18 15,17 18-15,-17-35 16</inkml:trace>
  <inkml:trace contextRef="#ctx0" brushRef="#br0" timeOffset="163527.2509">18344 16369 0,'18'0'16,"-36"0"-16,54-18 0,-19 18 0,1-17 15,17 17-15,1-18 16</inkml:trace>
  <inkml:trace contextRef="#ctx0" brushRef="#br0" timeOffset="163777.4258">18521 16457 0,'0'0'0,"-35"18"0,-1-1 0,1 1 16,53 0-1,17-1 1,0 1-16,36 17 16,-36-17-16,18 17 15,-53-17-15,18 17 16,-54-17 0,-17-18-16,18 0 15,0 17-15,17-17 0,-17 0 16,0 0-16,-18 0 15</inkml:trace>
  <inkml:trace contextRef="#ctx0" brushRef="#br0" timeOffset="164072.7512">18785 16633 0,'36'-35'16,"-72"70"-16,107-105 0,-53 52 0,17-35 16,-17 18-16,-18 17 15,0 1-15,-18 17 0,-17 0 16,17 0-16,-17 0 16,-1 17-16,-16 36 15,34-17-15,18 34 16,0-35-16,35-17 0,0 0 15,18 17-15,0-35 0,71 0 16,-54 0 0,-17 0-16,18-18 15,-54 18-15,1 0 0</inkml:trace>
  <inkml:trace contextRef="#ctx0" brushRef="#br1" timeOffset="179132.6451">28840 13829 0,'0'-18'16,"-18"1"-16,0-1 15,1-17-15,17 17 16,-18-35 0,0 36-16,1-1 15,-1 0-15,0-17 0,-52 0 16,35-1-16,-36-17 16,18 36-16,-53-36 15,53 18-15,1 17 16,-72-17-16,71 17 15,-88 0-15,88 18 16,-17 0-16,-54 0 16,71 0-16,-17 18 0,-1-18 15,18 18-15,0-18 16,-17 17-16,17-17 0,-53 36 16,35-19-16,-34 36 15,52-35-15,-53 35 16,53-18-1,0-17-15,18 17 0,-18 0 16,0-17-16,-35 70 16,52-53-16,-52 36 15,53-18-15,-18-18 16,18 18-16,-1-18 0,-34 71 16,35-53-16,-18 53 15,17-53-15,19 0 16,-1 0-16,0 17 0,1-17 15,-1 18-15,18-18 16,-17 17-16,17-17 0,0 18 0,0-18 16,0 17-16,0 1 0,0-1 15,0 1-15,0 70 16,17-71-16,-17 1 16,18 0-16,17 87 15,-17-70-15,17-17 0,-17 17 16,52 71-16,-52-88 15,70 70 1,-53-71-16,54 89 16,-37-89-16,1 1 0,18-18 15,-18 18-15,88 52 16,-71-52-16,1-19 0,88 37 16,-71-36-1,18-18-15,-18 18 0,0-18 16,18 0-16,123 18 15,-123-35-15,0 0 0,17-1 16,-17-17-16,124 18 16,-107-18-16,-17 0 15,0-18-15,0 1 0,123-19 16,-123 19-16,-18-19 16,18 1-16,0 0 0,-18-18 15,0 18-15,71-71 16,-71 35-16,-18 1 0,1-1 15,17-17-15,-17 0 16,-18-1-16,17 1 16,1 0-16,-18 0 0,17 0 0,18-106 15,-52 105-15,-1 1 16,18-123 0,-53 105-16,0-18 0,0 18 15,0-17-15,-35-89 16,-1 89-16,1 17 0,-18 0 15,0 0-15,-70-123 16,52 141-16,-17-18 16,-18 18-16,0 17 0,1-17 15,-142-35-15,106 70 16,-1 0-16,1 18 0,0-1 16,0 1-16,0 17 0,-106-17 15,124 17-15,-54 1 16</inkml:trace>
  <inkml:trace contextRef="#ctx0" brushRef="#br1" timeOffset="180161.418">31009 13194 0,'-35'-35'16,"17"17"0,-17 18-16,0 0 15,17 0-15,-35 35 16,18 1-16,17-1 15,1 35-15,17-34 16,35 34 0,-17-35-16,17 1 0,0 17 15,0-36-15,-17 1 16,0 0-16,-18-1 16,-18-17-1,-17 18 1,17 0-16,-17-18 15,17 0-15,1 17 0,-1-17 16</inkml:trace>
  <inkml:trace contextRef="#ctx0" brushRef="#br1" timeOffset="180583.8">31044 13511 0,'0'-17'15,"0"-1"17,18 18-32,0-18 0,-1 1 15,1 17-15,-18-18 16,-18 18 0,-17 18-1,17-1 1,1 1-16,-1 0 0,18-1 15,-17 1-15,17 0 0,17 17 16,1-35-16,-1 0 16,19 0-16,-1 0 0,-17 0 15,17-18-15,-17 1 16,-1-1-16,1 0 0,-18 1 16,17 17-16,-17-36 15,18 36 1,0 18-1,-1-18-15,19 18 16,-1-18 0,-17 0-16,17-18 15,-17 18-15,-1-18 0,-17 1 16,0-1-16</inkml:trace>
  <inkml:trace contextRef="#ctx0" brushRef="#br1" timeOffset="180722.6651">31362 13194 0,'0'0'0,"0"18"0,0 70 16,0-35-16,0 70 15,18-70-15,-1 35 16,19-35-16,-19-18 16,1 1-16</inkml:trace>
  <inkml:trace contextRef="#ctx0" brushRef="#br1" timeOffset="181055.5505">31962 13511 0,'0'0'0,"-18"18"15,0 0-15,18 17 16,0 0-16,0-17 16,18 17-16,0-17 0,-18-1 15,35-17-15,-17 18 0,17-18 16,-35-18-16,18 18 16,-1-35-16,-17 18 15,0-1-15,-17-17 16,17 17-16,-18 0 0,18 1 15,0-1 17</inkml:trace>
  <inkml:trace contextRef="#ctx0" brushRef="#br1" timeOffset="181379.468">32244 13018 0,'0'0'15,"-35"0"-15,17 17 0,18 71 16,0-35-16,0 0 16,0 0-16,18 0 15,-18 18-15,17-19 0,-17-16 0,0 17 16,18 0-16,-18-18 15,0-53 17,-18-17-32,18 0 15,0 17-15,0-17 16,18 35-16,0-18 16,-1 18-16,18 0 0,-17 0 15,17-18-15,1 18 0,17 0 16</inkml:trace>
  <inkml:trace contextRef="#ctx0" brushRef="#br1" timeOffset="182079.2025">31133 14199 0,'-36'-17'15,"72"34"-15,-89-34 0,17 34 16,19 1 0,-1 0-16,1 17 0,17 0 15,0-17-15,0 35 16,17-36-16,18 19 15,1-36-15,17 0 16,-36 0-16,1-18 16,-18 0-16,18 1 0,-1-36 15,-17 18-15,0-18 16,-17 17-16,17 1 16,0 17-16,-18 18 15,36 18 1,-1 17-1,1 1-15,-1-1 16,1-17-16,0-1 16,-1 1-16,1-1 0,0 1 15,17 0-15,-17-18 16</inkml:trace>
  <inkml:trace contextRef="#ctx0" brushRef="#br1" timeOffset="182289.6532">31433 13864 0,'0'0'16,"0"53"-16,0 0 0,17 53 15,-17-53-15,0 0 16,18 0-16,-18-18 0,0 35 15,17-34-15,-17-19 16</inkml:trace>
  <inkml:trace contextRef="#ctx0" brushRef="#br1" timeOffset="182473.6228">31556 13952 0,'18'53'16,"-18"-17"-16,0 34 16,0-35-16,35 54 15,-17-54-15,-18 18 16,17-18-16,-17-17 0,0 35 16</inkml:trace>
  <inkml:trace contextRef="#ctx0" brushRef="#br1" timeOffset="185325.929">32350 14270 0,'0'0'0,"-18"0"0,-17-18 16,17 18 0,-17 0-16,17 0 0,1 0 0,-19 36 15,36-1 1,-17-18-16,17 19 0,17-19 15,-17 19-15,36-1 16,-1-17-16,18-1 16,-18-17-16,-17 0 0,-1-17 15,-17-1-15,18 0 0,-18-35 16,0 18-16,-18 0 16,18 17-1,-35 1-15,17 34 16,18 1-1,0 52 1,18-52-16,0 17 0,-1-17 16,1 17-16,35 0 15,-18-35-15,0 0 16</inkml:trace>
  <inkml:trace contextRef="#ctx0" brushRef="#br1" timeOffset="185637.7582">32544 14288 0,'0'0'15,"0"35"-15,0-18 0,0 36 16,17-35-16,-17 0 16,18-1-16,17 1 15,-35 0-15,18-18 16,0-18-16,-18 0 15,0-17 1,0 17-16,0-17 16,17 17-16,-17 1 15,0 34 1,36 19 0,-36-19-16,17 19 0,1-1 15,-1 0-15,36-17 16,-35-18-16,0 0 15</inkml:trace>
  <inkml:trace contextRef="#ctx0" brushRef="#br1" timeOffset="185977.1623">32844 14358 0,'-18'35'16,"36"-70"-16,-36 106 0,18-54 0,0 1 0,0 0 15,18-1-15,-1 1 16,19-18-16,-19 0 0,1 0 16,-1-18-16,1 1 15,0-19-15,-18 19 0,17-19 16,-17 1-16,0 0 0,0 0 16,0-54-1,-17 54-15,17-18 0,-18 18 16,18 17-16,0 1 15,-18 17-15,18 52 16,0-16-16,0 17 0,0-18 16,18 0-16,-18 18 0,18-18 15,-1 1-15,1-1 0,-18 18 16,18-35 0,-18 17-16</inkml:trace>
  <inkml:trace contextRef="#ctx0" brushRef="#br1" timeOffset="186184.5035">33126 14517 0,'17'17'16,"-34"-34"-16,52 34 0,-35-34 16,18-1-1,-18 1-15,0-36 16,0 35-16,0-17 15,0-1-15,0 19 16,0-1-16,0 36 16</inkml:trace>
  <inkml:trace contextRef="#ctx0" brushRef="#br1" timeOffset="186439.9412">33302 14411 0,'0'35'16,"0"-17"-16,0 0 0,0 34 15,0-34-15,18 0 16,17-1-16,0 1 16,-17-18-16,0 0 15,-1-18-15,1 1 0,0-19 16,-18 19-16,0-18 15,0-1-15,-18 19 16,0 17-16,-17-36 16,17 36-16,-34 0 15</inkml:trace>
  <inkml:trace contextRef="#ctx0" brushRef="#br1" timeOffset="187210.9918">31186 14993 0,'0'18'16,"17"-1"-1,-17 19-15,18-1 16,-18 0-16,17 0 0,1 18 16,0-35-1,-1 17-15</inkml:trace>
  <inkml:trace contextRef="#ctx0" brushRef="#br1" timeOffset="187351.3653">31238 14834 0,'18'0'16,"-36"0"-16,54 0 0,-36 18 16</inkml:trace>
  <inkml:trace contextRef="#ctx0" brushRef="#br1" timeOffset="187596.0972">31380 15205 0,'0'-36'0,"0"72"0,17-89 15,1 18-15,0 17 16,-18 0-16,52 1 15,-34 17-15,0 0 16,-1 0-16,1 17 0,0 1 16,17 17-16,-17 0 15,-1-17-15,-17 0 0,0-1 16,18 1 0,-18 0-16</inkml:trace>
  <inkml:trace contextRef="#ctx0" brushRef="#br1" timeOffset="188561.9422">31221 15769 0,'-18'0'0,"36"0"0,-53 0 15,17 18-15,0-1 16,1 1-16,-1 17 0,18 1 16,0-19-16,0 19 15,18 16-15,-1-16 16,36-19-16,-18-17 15,1 18-15,17-36 16,-36 18-16,36-17 16,-35-1-16,0 0 15,-18 1-15,17-18 16,-17 17 0,-17 0-1,-1 18-15,0 0 16,1 0-16,17 18 0,-18 0 15,18-1-15,0 18 16,0-17-16,35 17 16,1-17-16,16 0 15,-34-18-15,17-18 16,-17 18-16,0-18 16,-18 1-16,0-19 15,-18 19-15,18-1 16,-18 1-16,18-1 15,-17 18-15,17 18 16,0-1-16,17 18 16,-17-17-16,18 0 15,17-1-15,-17-17 16,17 0-16,-35-17 16,0-19-1,-17 19 1,17-18-16,0-1 15,17 19-15,18-19 16,-17 36-16,35-17 16,-35 17-16,17 0 15,-17 0-15</inkml:trace>
  <inkml:trace contextRef="#ctx0" brushRef="#br1" timeOffset="190554.6329">20549 14146 0,'18'0'32,"53"-17"-17,-19 17-15,90 0 16,-72 0-16,124-18 15,-106 18-15,18-18 16,-18 18-16,-17-17 0,52 17 16,-87-18-16</inkml:trace>
  <inkml:trace contextRef="#ctx0" brushRef="#br1" timeOffset="197996.0488">27323 14076 0,'0'-18'94,"-18"1"-78,0-1-1,1 18 1,-1-18-16,0 18 16,1-17-16,-1 17 15,1 0-15,-19 0 16,19 0-16,-1 0 16,0 0-1,1 0-15,-1 0 0,0 0 16,1 0-16,-1 17 15,1-17 1,17 18-16,-18 0 16,0-1-16,18 1 15,0-1-15,-17 1 16,-1 0 0,18 17-1,-18-17-15,18-1 16,-17 1-16,17 17 15,0-17-15,0 0 16,0 17-16,0-18 16,0 19-1,17-19 1,-17 1-16,0 0 16,0-1-16,18-17 0,-18 18 15,18 0-15,-18-1 16,17-17-16,1 18 15,-18-1 1,18-17-16,-18 18 16,17-18-16,1 18 15,-1-18-15,-17 17 16,36-17 0,-19 0-16,1 0 31,0 18-31,-1-18 15,1 0-15,0 18 16,17-18-16,-18 0 16,19 0-1,-19 0-15,1 0 16,0 0 0,-1 0-16,1 0 15,0 0-15,-1-18 16,1 0-16,-1 18 15,1-17 1,0-1-16,-1 0 16,1 1-1,0-18 1,-18 17-16,0 0 16,0 1-16,17-1 15,-17 0-15,0 1 0,0-1 0,0-17 16,0 17-1,0-17-15,0 0 16,-17 17-16,-1 0 16,0-17-16,1 17 0,-36-17 15,18 17-15,-18-17 16,35 35-16,-17-17 16,17 17-16,-17 17 15,0 1-15</inkml:trace>
  <inkml:trace contextRef="#ctx0" brushRef="#br1" timeOffset="199708.8702">26564 12823 0,'-17'-17'16,"17"-1"-16,0 1 15,-18 17-15,18-18 0,0 36 47,35 17-31,-17 0-16,-1 0 15,19 18-15,17 53 16,-18-53-16,0 18 0,0-1 16,54 89-16,-54-89 15,18 89 1,-18-88-16,18 52 16,-35-70-16,17 35 15,-17-52-15,-1 34 16,1-35-16,-18-17 0,0 0 15,18 17-15,-18-17 16,17-1 0,-17 1-16,-17-18 31</inkml:trace>
  <inkml:trace contextRef="#ctx0" brushRef="#br1" timeOffset="199997.6367">27058 14129 0,'0'17'0,"35"19"16,-17-19-16,35 19 15,-35-19-15,34 1 16,-34 0-16,0-18 16,-1 0-16,1 0 15,-18-18-15,18 0 16,-18 1-16,0-36 16,17 35-16,-17-17 15,0 17-15,18 18 0,-18-18 16</inkml:trace>
  <inkml:trace contextRef="#ctx0" brushRef="#br1" timeOffset="200664.8555">25612 12294 0,'0'0'16,"-18"-17"-16,0 17 0,-35-18 15,36 18 1,-36 0-16,35 18 15,1 17-15,-1-17 16,36-1-16,17 19 16,0-1-16,53 0 15,-52-17-15,17-1 16,-18 19-16,0-36 16,-17 17-16,-18 1 0,17 0 15,-34-1-15,-36 1 16,35-18-16,-17 17 0,-18-17 15,35 0 1,1 0-16</inkml:trace>
  <inkml:trace contextRef="#ctx0" brushRef="#br1" timeOffset="201036.5469">25823 12435 0,'-35'18'15,"70"-36"-15,-70 54 0,35-19 16,0 1 0,35-18-16,-17 18 0,17-18 0,18-18 15,-18 18 1,-17-18-16,0 1 0,-1-1 16,-17 0-16,0 1 15,0-1-15,-17 18 0,-1 0 16,18 18-1,18 52 1,-1-17-16,19 35 16,-1-35-16,-17-17 15,34 17-15,-52-18 16,0-18-16,0 1 16,-17 0-16,-1-18 15,-52 0-15,34-18 16,1 0-16,-53 1 15,53-1-15,17 1 0,-17-36 16</inkml:trace>
  <inkml:trace contextRef="#ctx0" brushRef="#br1" timeOffset="201337.3466">26070 12453 0,'0'18'15,"0"-36"-15,0 53 0,18 18 16,-18-35-16,18 0 16,-1-18-16,1-18 15,-18-17 1,0 17-16,0-17 16,0-1-16,17 1 15,1 35 1,0 0-16,-1 0 15,1 18-15,0-1 16,-18 1-16,17 0 0,1-1 16,0 19-1</inkml:trace>
  <inkml:trace contextRef="#ctx0" brushRef="#br1" timeOffset="201498.7772">26353 12347 0,'35'0'0,"-70"0"0,87-17 15,-34 17-15,17-18 16,-17 0-16,0-17 16,-1 35-16,-17-18 15,-17 1-15,-1 17 16</inkml:trace>
  <inkml:trace contextRef="#ctx0" brushRef="#br1" timeOffset="201665.72">26388 12153 0,'0'0'0,"0"35"16,17 36-16,-17-36 16,36 36-16,-19-18 15,1-18-15,17 18 16,-17-35-16,0 17 15,-18-53 1</inkml:trace>
  <inkml:trace contextRef="#ctx0" brushRef="#br1" timeOffset="202234.4191">26441 12012 0,'0'0'0,"17"53"0,19 53 16,-19-36-16,1-34 16,0 70-1,-1-71-15,-17 0 16,0-17-16,0-36 31,0-17-15,0 0-16,0 17 0,0-17 15,18 35 1,-18 17 0,0 1-1,17 0-15,-17-1 0,18 1 16,0-1-16,-1 1 16,19-18-1,-19 0-15,1 0 16,0 0-16,-1-18 15,1 18 1,-1 0 0,1-17-16,17 17 15,-17-18-15,0 18 16,-18-17-16,17-1 16,-17 0-16,-17 18 0,-1-17 15,18-1 1,-18 18-16,1 0 0,-1 0 15,0 0-15,1 35 16,17-17-16,17 35 16,1-36-16,0 1 0,17-18 15,-17 18-15,17-18 16,-17 0-16,-1 0 0,19 0 16,-19 0-16,-17-18 15</inkml:trace>
  <inkml:trace contextRef="#ctx0" brushRef="#br1" timeOffset="202493.8417">27005 12294 0,'-17'0'15,"34"0"-15,-52 0 0,35 18 16,0 0-16,0-1 0,35 19 15,-17-36-15,17 35 16,-17-35-16,-18 17 16,17-17-16,-17 18 0,-17-18 15,-1 18 1,0-18 0,18-18-1</inkml:trace>
  <inkml:trace contextRef="#ctx0" brushRef="#br1" timeOffset="202633.2134">27182 12383 0,'0'35'16,"17"-35"-16,1 35 15,-1-17 1,1-18-16</inkml:trace>
  <inkml:trace contextRef="#ctx0" brushRef="#br1" timeOffset="203138.6013">27252 12312 0,'18'0'16,"-18"-18"-16,17 18 15,1 0 1,0 0-16,-1 0 0,1 0 15,0 18-15,-18 0 16,-18 17 0,18-17-16,0-1 15,0 1-15,0-1 0,0 1 16,0 0-16,0-1 16,18 1-1,-1 0-15,1-18 16,-1 0-16</inkml:trace>
  <inkml:trace contextRef="#ctx0" brushRef="#br1" timeOffset="203501.5648">27499 12453 0,'0'0'0,"18"0"16,-1 0-16,-17-18 16,18 18-16,17-17 15,-35-1-15,18 1 16,-18-1-16,0 0 16,-18 18-1,1 0 1,-1 18-16,0 0 15,18-1-15,0 18 16,0-17-16,18-18 16,0 35-1,-1-35-15,1 18 0,0-18 16,17 0-16,-18 0 16,1 0-16,-18-18 15</inkml:trace>
  <inkml:trace contextRef="#ctx0" brushRef="#br1" timeOffset="203646.299">27023 12153 0,'0'-17'16,"17"17"-16,1 0 15,0 0-15</inkml:trace>
  <inkml:trace contextRef="#ctx0" brushRef="#br1" timeOffset="217031.7989">26952 14305 0,'-17'0'15,"17"-17"-15,17 17 32,1-18-17,0 18-15,-1-35 16,1 17-16,17-35 16,-17 35-1,-1 1-15,1-1 0,17-17 16,-35 17-16,18 18 15,-18-17-15</inkml:trace>
  <inkml:trace contextRef="#ctx0" brushRef="#br1" timeOffset="217247.3719">26952 14411 0,'0'0'0,"18"-35"15,0 17-15,34-35 16,-34 36-16,17-1 0,-17 0 16,35-17-1,-35 17-15</inkml:trace>
  <inkml:trace contextRef="#ctx0" brushRef="#br1" timeOffset="217426.3487">26988 14482 0,'35'-36'16,"-18"19"-16,36-36 15,-17 35-15,34-35 16,-35 36-16,-17-1 0,0 0 16</inkml:trace>
  <inkml:trace contextRef="#ctx0" brushRef="#br1" timeOffset="217593.2922">27111 14482 0,'35'0'16,"-70"0"-16,88-18 0,0-35 15,-18 35-15,0 1 0,18-19 16,-35 19-16,-18-1 16</inkml:trace>
  <inkml:trace contextRef="#ctx0" brushRef="#br1" timeOffset="217754.7218">27252 14517 0,'53'-53'16,"-106"106"-16,124-124 0,-36 54 0,0-1 15,-17 0-15,-1 18 16</inkml:trace>
  <inkml:trace contextRef="#ctx0" brushRef="#br1" timeOffset="218099.7221">27376 14499 0,'17'0'0,"1"-35"15,-1 17-15,19 1 16,-19-1-16,1 18 16,-18-18-16</inkml:trace>
  <inkml:trace contextRef="#ctx0" brushRef="#br1" timeOffset="218660.3907">27005 14217 0,'18'-18'15,"-1"18"-15,1-17 16,0 17-16,17-18 0,18-17 15,-35 35-15,-1-36 16</inkml:trace>
  <inkml:trace contextRef="#ctx0" brushRef="#br1" timeOffset="218866.9393">27217 14288 0,'0'0'16,"35"-18"-16,-17 0 0,-1 1 16,19 17-16,-19-18 0,1 18 15,0 0-15</inkml:trace>
  <inkml:trace contextRef="#ctx0" brushRef="#br1" timeOffset="219023.355">27411 14305 0,'0'0'0,"35"-17"16,-17-1-16,-1 18 0,19-18 15</inkml:trace>
  <inkml:trace contextRef="#ctx0" brushRef="#br1" timeOffset="219144.1756">27534 14376 0,'36'-18'0</inkml:trace>
  <inkml:trace contextRef="#ctx0" brushRef="#br1" timeOffset="224910.5781">16492 12700 0,'-35'0'0,"17"0"16,36 0-1,0 0-15,-1 18 16,19-18-16,-1 0 0,0 17 16,0-17-16,54 0 15,-54 0-15,53-17 16,-53-1-16,-17 18 15,0-18-15,-1 18 0,-17-17 16</inkml:trace>
  <inkml:trace contextRef="#ctx0" brushRef="#br1" timeOffset="225166.258">16757 12577 0,'0'0'16,"53"0"-16,-18 0 0,0 0 16,-17 0-16,17 17 0,1-17 15,-1 18-15,-17-1 0,34 36 16,-34-35-16,0 17 16,-18-17-16,0 0 15,-18-1 1,0 1-16,1-1 0,-18 1 15,-1 0-15,1-1 0,-18 19 16,18-19-16,0 19 0</inkml:trace>
  <inkml:trace contextRef="#ctx0" brushRef="#br0" timeOffset="239804.6686">16140 17445 0,'0'-18'15,"0"36"1,0 35 0,17 0-1,-17 0-15,0 0 0,18-1 16,-18 37-16,18-54 15,-18-17-15,0 17 0,17-18 16,1 1-16,-1-18 16</inkml:trace>
  <inkml:trace contextRef="#ctx0" brushRef="#br0" timeOffset="240103.9655">16404 17745 0,'0'0'0,"0"17"16,0 54-16,0-53 15,35 34 1,-17-34-16,53-18 16,-36 0-16,35-18 15,-34-17-15,-19 18 0,1-19 16,0 1-16,-18 0 0,-18-36 15,0 36-15,1 0 16,-19-1-16,1 19 0,0-1 16,-18 36-1,35-1-15,1 1 0,-1 17 16,18-17-16,0 17 16,18-17-16,17-1 0</inkml:trace>
  <inkml:trace contextRef="#ctx0" brushRef="#br0" timeOffset="240271.4095">16986 17868 0,'-17'35'16,"34"-70"-16,-70 88 0,36-18 15,-1-17-15,0 17 16,18-17-16</inkml:trace>
  <inkml:trace contextRef="#ctx0" brushRef="#br0" timeOffset="240643.6912">17321 17692 0,'-17'17'15,"17"1"-15,0 0 16,0-1 0,0 1-16,0 0 0,17-1 15,1 1-15,0 0 16,-1-18-16,1 0 0,0 0 15,17-18 1,-17 0 0,-18-17-16,0 17 15,-18 1-15,18-1 0,-18 0 16,1 1-16,-36-18 16,35 35-16,0 0 0,1 0 15,-1 0 1,18 17-16,0 1 0,18-1 15</inkml:trace>
  <inkml:trace contextRef="#ctx0" brushRef="#br0" timeOffset="240950.0036">17692 17639 0,'-18'0'0,"18"18"16,0 17 0,18-18-16,-1 19 15,1-19-15,-18 1 0,18 0 16,-1-18-16,1 0 0,0 0 16,17-18-16,-17-17 15,-18-18 1,0 35-16,0-17 0,-36-18 15,19 18-15,-36-1 16,35 36-16,0 0 16,18 18-16,-17 0 15,17-1-15,0 1 0,0 17 0</inkml:trace>
  <inkml:trace contextRef="#ctx0" brushRef="#br0" timeOffset="241260.468">18045 17533 0,'0'0'0,"-18"0"16,0 53 0,18-18-16,-17 36 15,34-54-15,1 19 16,17-1-16,1-17 15,-1-18-15,0 0 0,36-18 16,-54 0-16,36-52 16,-53 35-1,0-1-15,-17-34 16,-1 34-16,0 19 0,-17 17 16,0-18-16,-1 18 0,1 18 15,-18-1-15,36 19 16,-1 17-16</inkml:trace>
  <inkml:trace contextRef="#ctx0" brushRef="#br0" timeOffset="242039.9178">19138 17286 0,'0'18'16,"0"52"0,0-34-16,0-1 0,0 35 15,18-17-15,-18-35 16,0 17-16,0-17 0,0 0 15,0-1 1,-18-34 0,36-19-16,-1-17 15,1 18-15,17 17 16,-17 1-16,35-1 16,-18 18-16,1 53 15,-19-18-15,1 36 16,-18-36-16,0-17 15,0-1-15,0 1 16,0 0-16,17-1 0</inkml:trace>
  <inkml:trace contextRef="#ctx0" brushRef="#br0" timeOffset="242303.9259">19562 17604 0,'0'53'16,"0"-36"-16,0 1 0,0-1 16,35 19-1,-18-36-15,19 0 16,-19-18-16,1 0 16,-18 1-16,18-18 15,-36-1-15,0-17 16,1 18-16,-36 17 15,35 18-15,1 0 16,-1 18-16,18 0 16,0-1-16</inkml:trace>
  <inkml:trace contextRef="#ctx0" brushRef="#br0" timeOffset="242724.044">19826 17533 0,'0'0'16,"-18"18"-16,1-1 0,17 1 0,0 35 15,17-35 1,19 17-16,-19-35 16,1 17-16,17-17 0,-17 0 15,0 0-15,-1-17 16,-17-1-1,-17 1-15,17-1 16,0 0-16,-18 18 16,18-17-1,18 17-15,-1 17 16,19-17 0,-19 0-16,18 36 15,-17-36-15,0 0 16,-18-18-1,0-17 1,-18 17-16,18 0 0,0-35 16,18 36-1,17-18 1,-17 35-16,-1 0 16,1 0-16,0-18 0</inkml:trace>
  <inkml:trace contextRef="#ctx0" brushRef="#br0" timeOffset="242984.2345">20408 17463 0,'0'-18'15,"-17"18"-15,-1 0 16,-17 18 0,17-18-16,18 17 0,-18 1 15,18-1-15,0 1 0,18 0 16,0-18-16,-1 17 0,19-17 15,-19 18-15,18 0 16,-17-18-16,0 0 0,-18 35 16,-18-17-1,-35 17 1,36-35-16,-36 17 16,17 1-16,1-18 15</inkml:trace>
  <inkml:trace contextRef="#ctx0" brushRef="#br0" timeOffset="244314.128">8061 14534 0,'35'36'0,"1"-1"15,52 36-15,-35-36 16,52 71-16,-34-36 16,0-17-16,-1 18 15,18-18-15,89 88 16,-89-71-16,18 18 0,0-17 15,-1 0-15,125 105 16,-107-88-16,1 0 0,17 1 16,0-1-16,176 71 15,-158-89-15,0 1 16,0-1-16,17 1 0,177 52 16,-194-70-16,17 18 15,141 35-15,-158-54 16,0 1-16,158 36 15,-175-54-15,16 0 16,125 36-16,-142-36 16,0 0-16,-18-17 15,230 70 1,-247-53-16,53 18 0,-89-35 16,36 35-1,-53-18-15,-18-17 0,0-1 16,1 1-16,34 0 15,-52-18-15,17 17 0,-17-17 16,-1 0-16,36 0 16,-35 0-16,0 0 15,-1 0-15</inkml:trace>
  <inkml:trace contextRef="#ctx0" brushRef="#br0" timeOffset="244997.9527">14711 17515 0,'-18'0'15,"1"0"-15,17 18 16,0 0-1,35-1 1,0 1-16,0-18 0,1 0 16,17 18-16,35-18 15,-35 0-15,53 17 16,-54-17-16,-16 0 0,34 0 16,-52 0-1,0 0-15,-18 18 16</inkml:trace>
  <inkml:trace contextRef="#ctx0" brushRef="#br0" timeOffset="245259.6491">15169 17463 0,'36'0'16,"-19"0"-16,54 17 15,-36 1-15,0-1 0,1 19 16,-19-19-16,19 19 0,-1 17 16,-17-36-16,-18 18 15,-18-17 1,-35 0 0,35-18-16,-52 0 15,35 0-15,-1 0 0,-17-18 16,18 0-16</inkml:trace>
  <inkml:trace contextRef="#ctx0" brushRef="#br0" timeOffset="245987.9728">8026 14887 0,'0'18'15,"0"-36"-15,17 36 16,1-36 0,-18-17-1,0 17-15,0-52 16,-18 52-16,18-17 16,-17 0-16,-1-1 0,0 1 15,1-18 1,-1 35-16,1-17 15,34 35 1,18 0 0,1 18-16,52-18 15,-53 17-15,71-34 16,-53 17-16,53-18 16,-53 18-16,-18 0 15,-17 0-15</inkml:trace>
  <inkml:trace contextRef="#ctx0" brushRef="#br0" timeOffset="249335.1456">16210 18327 0,'18'0'15,"35"0"1,-18 0-16,53 0 15,-17 0-15,-18-18 16,35 18-16,-18 0 0,142 0 16,-106-17-16,176-1 15,-123 0-15,194 1 16,-177-1-16,230 36 16,-195-18-16,213 35 15,-213-17-15,1-1 16,211 18-1,-229-35-15,0 18 0,0-18 16,142 18-16,-195-18 16,35 17-16,-123-17 15,0 0 1,-71 0-16</inkml:trace>
  <inkml:trace contextRef="#ctx0" brushRef="#br0" timeOffset="260209.1313">21361 17551 0,'17'0'47,"19"-18"-32,-1 0-15,35 1 16,-17-1-16,36 1 16,-37-1-16,19 18 15,-36-18-15,18 1 0,0 17 16,-18 0-16,18 0 15,-17 0-15,-19-18 0,1 18 16,0 0-16,-1-18 16,-34 18 15,-1 0-31</inkml:trace>
  <inkml:trace contextRef="#ctx0" brushRef="#br0" timeOffset="260559.0863">21643 17163 0,'0'17'16,"-18"-17"-16,-35 36 15,18-19-15,0 1 16,-18-1-16,-35 36 16,35-35-16,-18 53 15,54-36-15,-1-17 16,18 17-16,0-18 0,35 19 15,53-1-15,-35-17 16,0-18-16,18 17 16,-18-17-16,17 0 0,-17 0 15</inkml:trace>
  <inkml:trace contextRef="#ctx0" brushRef="#br0" timeOffset="263238.0683">20690 12524 0,'18'0'15,"0"-18"1,35 18-1,0 0 1,-1 0-16,1-18 0,71 18 16,-36 0-16,53 0 15,-70-17-15,35 17 16,-71 0-16,0 0 16,-17 0-16,-36 0 15</inkml:trace>
  <inkml:trace contextRef="#ctx0" brushRef="#br0" timeOffset="263555.9147">20902 12224 0,'-70'53'16,"140"-106"-16,-176 141 0,53-70 15,-17 52 1,35-35-16,-18 18 16,53-35-16,0 17 15,0 1-15,35-19 16,0 1-16,0-1 0,18-17 15,-17 18-15,69 0 16,-52-1-16,0-17 16,-17 18-16,-19 0 0</inkml:trace>
  <inkml:trace contextRef="#ctx0" brushRef="#br0" timeOffset="276025.2653">20514 17145 0,'18'0'15,"-36"0"1,0 0 0,1 0-1,-36 0 1,35 0-16,-52 0 16,34 0-16,-52 0 15,35 0-15,-17-18 0,-1 18 16,-88-35-1,71 35-15,-18-18 0,1 1 16,-1 17-16,-106-18 16,106 1-16,18 17 0,-18-18 15,-123 18-15,105 0 16,19-18-16,-19 18 16,1 0-16,17 0 0,-18-17 0,18 17 15,-88 0 1,89 0-16,-89 0 15,88 0-15,0 0 0,18 17 16,-18 1-16,18 0 0,0-1 16,17 1-16,-88 17 15,89-17-15,17-18 16,-88 35-16,70-17 16,1-1-16,17 1 0,0 0 15,-36-1-15,54 1 16,-35 17-1,34 0-15,-17 1 16,1 17-16,34-36 16,0 1-16,1 52 15,17-52-15,0 35 16,0-18-16,17 1 0,1 34 16,17-35-16,18 36 15,-18-18-15,1-18 16,17 0-16,-1 1 0,1-1 15,18-17-15,105 35 16,-105-36-16,123 18 16,-88-17-16,0 0 15,-1-18-15,19 17 0,105 1 16,-123-18-16,141 0 16,-124 0-16,-17 18 15,18-18-15,-1 0 0,124 17 16,-141 1-1,17 0-15,1-18 0,-18 17 16,17 1-16,124-18 16,-123 0-16,17 0 0,0 0 15,-18 0-15,160-53 16,-160 35-16,159-52 16,-158 52-16,-18-35 15,88-17-15,-124 34 16,54-34-16,-71 17 15,35-35-15,-53 35 16,-17-53 0,-18 35-16,-18 1 0,-70-71 15,35 70-15,-18 18 16,-52-35-16,52 53 16,1-1-16,17 36 0,-53-35 15,53 35 1,0 0-16,18 0 0,0 0 15,17 0-15,-17 0 16</inkml:trace>
  <inkml:trace contextRef="#ctx0" brushRef="#br0" timeOffset="277002.5551">19773 12277 0,'0'-18'0,"0"0"16,-17-17-1,17 17-15,-18-34 16,0 34 0,-35-35-16,0 35 15,18-17-15,-106-18 16,71 18-16,-142-36 15,-35 1-15,106 52 16,-141-17 0,140 17-16,-140 18 15,141 18-15,-123 35 16,158-36-16,-18 36 16,36-17-16,-18-1 0,36 18 0,-54 35 15,71-35 1,18 0-16,35 53 15,18-36-15,17-17 0,0 18 16,36-18-16,105 88 16,-70-88-16,17 0 15,19-18-15,-1 18 0,194 0 16,-159-18-16,18-17 16,177-1-16,-195-17 15,194 0-15,-193-17 16,-36-1-16,0 0 0,-17 1 15,34-36 1,-87 17-16,-18 1 0,0-18 16,-18 18-16,-17-36 15,-18 19-15,-18-19 0,-53-70 16,18 70-16,-123-87 16,53 105-16,17 0 15,-18 17-15,1 19 0,-106 17 16</inkml:trace>
  <inkml:trace contextRef="#ctx0" brushRef="#br1" timeOffset="287118.4648">25259 16193 0,'0'0'0,"18"-18"31,-1 0-15,1 18-16,-1-17 0,1-1 15,0 18-15,-18-18 0,35-17 16,-17 17-16,35-17 15,-18 17-15,0-17 16,36-35 0,-18 34-16,0-17 0,52-52 15,-52 52-15,0 0 16,71-53-16,-71 53 16,52-53-16,-52 53 15,36-35 1,-37 53-16,19-36 15,-36 36-15,18 0 16,-18-1-16,54-16 16,-54 16-16,-17 19 0,17-1 15,-18 0-15,1-17 16,-18 17 0,0 1-16</inkml:trace>
  <inkml:trace contextRef="#ctx0" brushRef="#br1" timeOffset="287607.6704">26599 14799 0,'-17'0'16,"34"0"15,-17-18-31,18 18 16,0 0-16,-1 0 0,-17-17 16,53 17-1,-35 0-15,17 0 16,0-18-16,18 18 15,-17 0-15,-19-18 0,1 18 16,0 0-16,-18 18 16,0 17-16,0 18 15,-18 0-15,18 0 16,-18 35-16,18-52 16,0-1-16,-17 0 0,17-17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1:07:19.07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2134 8802 0,'-17'17'32,"17"1"-17,0 0-15,0-1 16,0 1-16,0 17 15,0-17-15,0 35 16,0-18-16,0 18 16,0-18-16,0 36 15,17-18-15,-17 17 16,0-17-16,0 35 16,0-35-16,0 36 15,18-37 1,-18 54-16,0-53 15,0 53-15,0-53 16,0 53-16,0-36 16,-18 36-1,18-53-15,0 0 0,-17 71 16,17-72-16,0 54 16,-18-70-16,18 16 15,0 1-15,0-17 0,0 52 16,0-35-16,0-18 15,18 71 1,-18-71-16,0 53 16,17-35-16,-17 35 15,18-35-15,-18 36 16,0-37-16,0 19 16,0-36-16,0 1 15,0-1-15,0-17 0,0 17 16,18 0-16,-18-17 0,0 35 15,0-36-15,0 1 16,0 0-16,0-1 0,0 1 16,0-1-16,0 19 15,0-1-15,0-17 0,0 35 16,0-36 0,0 18-16,0-17 15,0 0-15,0-1 0,0 1 16,0 0-1,0-1 1,17-17 0,-17 18-16,18-18 15,-18 18-15,18-18 16,-1 17-16,1-17 16,-18 18-16,35 0 15,-17-18 1,-1 17-16,1-17 15,17 18-15,-17-18 16,0 0-16,34 17 16,-34 1-16,35-18 15,-35 18-15,17-18 16,35 0-16,-34 0 16,34 0-16,-34 0 15,34 0-15,-35 17 16,54-17-16,-36 0 15,-1 18 1,-16-18-16,17 0 0,52 18 16,-52-18-16,53 0 15,-53 0-15,53 0 16,-53 0-16,70 17 16,-70-17-16,71 0 15,-71 0-15,88 18 16,-88-18-16,17 0 15,1 0-15,-1 0 0,71 0 16,-88 0-16,89 0 16,-72 0-16,71 18 15,-70-18 1,70 0-16,-71 0 16,72 0-1,-90 0-15,19 0 0,0 17 0,-1-17 16,54 0-16,-54 0 15,54 0 1,-54 0-16,54 0 16,-54 0-16,54 0 15,-54 0-15,54 0 16,-71 0-16,70 0 16,-52-17-16,34 17 15,-52 0-15,53 0 16,-53 0-16,0 0 15,35 0-15,-35 0 16,0 0-16,35 0 16,-35 0-16,0 0 15,71 0-15,-72 0 16,19 0-16,53 0 16,-72 0-16,19-18 0,70 18 15,-88 0-15,88 0 16,-88 0-1,18 0-15,70-18 16,-71 18-16,54 0 16,-54 0-16,-17 0 0,71 0 15,-71 0 1,0 0-16,-1 0 16,19 0-16,-18 0 0,35-17 15,-35 17-15,35 0 16,-35 0-16,-18 0 0,1 0 15,17 0 1,-36 0-16,19 0 16,-19 0-16,1 0 0,-1 0 15,-17 17 1,18-17 15,-18-17-15,18 17-16,-1 0 15,-17-18-15,18 18 16,-36 0 62,18-18-62,0 1-1,0-1 1,0 0-16,0-17 16,0 18-1,0-1-15,0-35 16,0 18-16,0-1 0,0-34 16,0 17-16,18-35 15,-18 52 1,18-16-16,-18-1 0,17 0 15,-17 0-15,18-71 16,-18 71-16,18-52 16,-18 34-16,0-35 15,0 53-15,-18 0 16,18-17-16,0 17 0,-18-71 16,18 71-16,0-70 15,0 52-15,-17-52 16,17 70-16,0-17 15,0 17-15,0-18 0,0-35 16,0 36 0,0 17-16,0 0 0,17-71 15,-17 54-15,18-36 16,-18 53-16,0 0 16,0 0-16,0 0 15,0 0-15,0 0 16,0 1-16,0 16 0,0-70 15,0 54-15,-18-37 16,18 54-16,0-53 16,0 53-16,0-36 15,0 36-15,18-1 16,-18 19-16,-18-18 16,18 17-16,0 0 15,-17 18-15,17-17 16,-18-1-1,18 0 64,0 1-48,0-1-16,0 0-15,0 1 16,-18-1 0,1 18-16,-1-17 15,18-1 1,-18 0-16,1 1 16,17-1-16,-35 0 15,17 18-15,0 0 0,-35 0 16,18 0-16,-18 0 15,18 0-15,-36 0 16,18 0 0,-17 18-16,17-18 15,-18 0-15,18 0 16,-17-18-16,17 18 16,-35-17-1,35 17-15,-35-18 16,35 18-16,-53-18 15,53 18-15,-35 0 16,35 0-16,-53-17 16,53 17-16,-70 0 15,70 0-15,-88 0 16,88 0-16,-106 0 16,88 17-16,-87-17 15,87 0-15,-88 18 16,71-18-16,-71 18 15,71-18 1,-88 17-16,88-17 16,-89 0-16,89 0 15,-88 18-15,87-18 16,-105 0 0,106 0-16,0 0 0,-18 18 15,18-18-15,-124 17 16,107-17-16,-90 0 15,90 18-15,-72-18 16,71 0-16,-70 0 16,70 0-16,-70 0 15,88 0-15,-89 0 16,89 0-16,-71 0 16,89 0-16,-71 0 15,70 0-15,-52 0 16,52 0-16,-35-18 15,36 18 1,-19 0-16,37 0 16,-19 0-16,36 0 15,-36 0-15,36 0 16,0 0 0,-1 0-16,1 0 15,17 0-15,-17 0 16,17 0-16,-17 0 15,18 0-15,-1-17 16,0 17-16,1 0 16,-19 0-16,19 0 15,-1 0-15,-17 0 16,17 17-16,-52 1 16,34 0-16,-52-1 15,53 1-15,-36-1 16,36-17-16,0 0 15,17 0-15,18-17 16,-18-1 0,18 1-1,18 17-15,0-18 16,-1 18-16,-17 18 47,-17-1-32,17 18 1,0-17-16,0 17 0,0 1 16,0 34-1,0-35-15,17 54 16,-17-36-16</inkml:trace>
  <inkml:trace contextRef="#ctx0" brushRef="#br1" timeOffset="33314.5733">24642 14288 0,'0'0'0,"0"-18"0,-18 18 15,0-18 1,1 1-16,17-1 0,-36 0 16,19 1-1,-1-1-15,-35 0 16,18 1-16,-36-1 15,36 0-15,0 18 16,-1-17-16,-16 17 0,-37-18 16,54 1-16,-71-1 15,71 18-15,-18-18 16,0 18-16,-17-17 0,-36 17 16,35 0-16,-52-18 15,70 18-15,-71 0 16,71 0-16,-70 18 15,70-18-15,-70 35 16,52-17 0,-52-1-16,70 18 15,-88 1-15,88-19 16,-89 54-16,72-36 16,-71 36-1,88-36-15,-88 36 16,88-18-16,-53 17 15,53-35-15,0 18 16,0-17-16,0-1 0,-35 53 16,53-53-16,-18 54 15,18-37-15,-18 37 16,35-36-16,-35 52 16,36-52-16,-19 53 15,36-71-15,-17 71 16,-1-53-16,18 53 15,0-53 1,0 53-16,0-53 16,0 52-16,0-52 15,18 53-15,-18-53 16,17 71 0,1-71-16,0-1 0,17 72 15,18 70 1,0-88-1,-18 17-15,18-17 16,17-18 0,-17 18-1,-17-53-15,34 35 16,-35-35-16,54 53 16,-54-53-16,53 53 15,-35-71-15,0 18 0,35 35 16,-35-53-16,0 18 15,0-17-15,0-1 0,0 0 16,17 0-16,-17 1 16,71 17-16,-71-36 15,70 36-15,-52-35 16,70 17 0,-71-17-16,1-1 0,70 1 15,-53-18-15,71 18 16,-89-18-16,19 0 15,52 17-15,-53-17 16,0 0-16,-17 0 0,-1 0 16,89 0-1,-88 0-15,-1 0 0,89-17 16,-89 17-16,72-18 16,-90 18-16,19-18 15,0 18-15,-1-17 0,71-19 16,-70 19-16,70-36 15,-71 35 1,-17-17-16,18 0 0,0 17 16,52-52-16,-52 17 15,34-18-15,-52 36 16,53-53-16,-71 35 16,36-36-1,-36 19-15,36-54 16,-36 72-16,0-1 15,1 0-15,-19 0 0,54-53 16,-54 53-16,19-53 16,-19 53-16,19-53 15,-19 36-15,1-36 16,-18 53-16,0-53 16,18 53-16,-18-52 15,0 52-15,0 0 16,0 0-16,0 0 0,-18-53 15,18 35 1,-18-34-16,18 52 16,-17 0-16,-1-18 0,0 18 15,-17-52-15,17 69 16,-34-70 0,16 53-16,1 1 15,17 16-15,-35-17 0,18 0 16,0 1-16,0-1 0,-71-53 15,53 71-15,-53-71 16,53 53-16,0 17 16,-17-16-16,-1-1 0,-70-36 15,70 54-15,-105-35 16,88 34-16,0-17 16,-1 18-16,1 0 0,-123-36 15,105 54-15,-106-54 16,106 53-16,-141-17 15</inkml:trace>
  <inkml:trace contextRef="#ctx0" brushRef="#br1" timeOffset="35940.7628">27005 14552 0,'0'-18'15,"0"36"1,18 0-16,-18 17 16,17 18-16,-17 53 15,18-53-15,-18 70 16,-18-52-16,18-18 15,-17 0-15,17-18 0,-18 18 16,1-36-16,17 1 16,0-36-1,0-35 1,0 1-16,35-54 16,-18 53-16,-17-18 15,18 18-15,0-17 0,-18 17 16,17-35-16,1 52 15,17 1-15,-35 17 16,18 18-16,0 0 16,-1 18-16,1 17 0,-18 1 15,17 17-15,1 52 16,-18-34-16,0-18 16,0 0-16,0 0 0,0 0 15,0-18-15,18 0 0,-18 18 16,0-35-16,-18-18 15</inkml:trace>
  <inkml:trace contextRef="#ctx0" brushRef="#br1" timeOffset="36096.3405">27076 15028 0,'17'0'16,"-34"0"-16,70 0 0,-36 0 0,36-17 15,-35 17-15,-1 0 16,19 0 0,-19 0-16,-17 17 0</inkml:trace>
  <inkml:trace contextRef="#ctx0" brushRef="#br1" timeOffset="36376.1653">27340 14570 0,'0'17'16,"18"54"-1,-18-36-15,18 71 16,-1-53-16,1 53 15,-18-71-15,17 0 0,-17 1 16,0 17-16,0-36 16,18 1-1,-18-36-15,-18-17 16</inkml:trace>
  <inkml:trace contextRef="#ctx0" brushRef="#br1" timeOffset="36563.6636">27464 14534 0,'17'36'0,"-17"-1"15,18 0-15,-18 1 16,18 16-16,-18 1 0,17 71 16,1-71-16,-18 0 15,0 0-15,18 0 0,-18-18 16,17 18-16,-17-36 15,18-17-15</inkml:trace>
  <inkml:trace contextRef="#ctx0" brushRef="#br1" timeOffset="37745.53">28293 14905 0,'17'-18'16,"-17"1"0,-17 17-16,-1 0 15,-17 0 1,17 17-16,1 19 0,-19 34 15,36-35-15,-17 18 16,34-17-16,19 16 16,-19-34-16,54 0 15,-36-18 1,36 0-16,-36 0 16,-17-18-16,17 0 0,-18 1 15,1-18-15,-18 17 16,0-17-16,0 17 15,0 0 1,-18 18-16,1 0 16,-1 18-1,18 0 1,0-1-16,0 19 16,0-1-16,0 0 15,18-17 1,-1-1-16,1-17 15,17 18-15,-17-36 16,-18 1 0,18-1-1,-18 0-15,0 1 0,0-18 16,0 17-16,-18 0 16,36 36 15,-1 17-31,1-17 15,0 17 1,-1-35-16,-17 18 16,18-18-16,-18 17 15,0-34-15,0-1 16,-18 0-16,1-17 16,17 0-16,0 0 15,0-1 1,17 1-16,1 17 15,-1 1-15,19-1 16,-19 18-16,1 0 0,17 0 16,-35 18-16,18-18 15,-18 17-15,0 1 16</inkml:trace>
  <inkml:trace contextRef="#ctx0" brushRef="#br1" timeOffset="38071.1937">29034 14993 0,'0'0'16,"0"-18"-16,0 1 16,-18 17-1,0 0-15,1 17 16,-19 19-16,36-19 15,0 19-15,18-19 16,17 19-16,-17-19 16,35 1-1,-18-1-15,0 1 16,-35 0 0,-17-1-1,-1-17-15,-35 18 0,18 0 16,-18-18-16,35 17 15,-17-17 1,18 0-16</inkml:trace>
  <inkml:trace contextRef="#ctx0" brushRef="#br1" timeOffset="41716.7495">22754 14923 0,'0'-18'0,"0"0"31,-17 1-15,-1 17-1,18-18-15,-18 18 16,1 0-16,-19 0 0,-17 18 16,18-18-16,-53 35 15,53-17-15,-71 17 16,71 0-16,-54 18 16,36-18-16,1 36 15,16-36-15,19 18 16,-1-18-16,18 1 0,-18 16 15,18-16-15,0-1 16,0 36-16,0-36 16,36 53-16,-19-53 15,36 36 1,-35-36-16,70 18 16,-35-35-16,70-1 15,-70-17-15,88-17 16,-88-1-16,18-17 15,52-36-15,-70 36 0,35-53 16,-52 53-16,-1-18 16,-17 0-16,-1-53 15,-17 53-15,0-53 16,-17 53-16,-1 18 16,0 0-16,-17-1 0,17 1 15,1 0-15,-18 0 0,-1-1 16,1 19-16,17-1 15,1 18-15,-19-18 16,19 18-16,-1 0 0,-17 0 16</inkml:trace>
  <inkml:trace contextRef="#ctx0" brushRef="#br1" timeOffset="42819.686">22102 15416 0,'17'0'31,"1"-17"-31,35-19 16,-36 19-16,72-54 16,-54 36-16,71-53 15,-53 35-15,35-35 16,-53 52-16,18-16 16,-35 34-16,-18 0 15,-18 18-15,-53 53 16,36-18-1,-71 54-15,71-36 16,-71 52-16,53-34 16,-53 35-16,71-53 15,0 35-15,17-70 16,18 17 0,0-18-16,18-17 15,35-52-15,-36 16 16,54-34-16,-53 34 15,17 1-15,0-18 16,18 18-16,-18-18 0,71-70 16,-53 70-16,71-36 15,-71 54-15,-18 18 16,0-1-16,-35 36 16,-35 52-1,0-17-15,-18 0 0,0 17 16,0 1-16,-18 17 0,-70 71 15,88-88-15,0-19 16,0-16-16,36-1 0,-1 0 16,18-17-1,18-18-15,-1-18 0,19 1 16,17-19-16,35-52 16,-35 35-16,70-35 15,-70 35-15,0 0 16,0 0-16,0 18 0,-18 0 15,18-1-15,-35 19 16,-54 52-16,19 0 16,-19 1-16,-52 69 15,53-52-15,-71 71 16,71-71-16,-18 17 16,53-52-16,18-18 15,-1 0-15,36-35 16,-18-1-16,1 1 15,-1 18-15,0-19 0,36-34 16,-36 34-16,-17 1 16,-36 53-1,-17 17 1,17 0-16,-17 18 16,17-17-16,1 16 15,17-34-15,35 0 16,0-18-16,18-18 15,-18 0 1</inkml:trace>
  <inkml:trace contextRef="#ctx0" brushRef="#br1" timeOffset="43555.5568">19950 15998 0,'-18'0'0,"36"0"16,-1-17-16,19-1 16,-1 18-16,53-17 15,-17-1-15,70 0 16,-53 1-16,18-1 0,105-35 16,-105 35-16,123-34 15,-123 16 1,124 1-16,-125 0 15,1 35-15,-18-18 0,18 0 16,35-17 0,-70 35-16,17-17 0,-53-1 15,1 18 1,-19-18-16,1 18 0,-18-17 16,-18 17 15,1-18-31</inkml:trace>
  <inkml:trace contextRef="#ctx0" brushRef="#br1" timeOffset="43820.2612">22119 15381 0,'18'0'15,"17"0"-15,18 0 16,-35 0-16,52 18 16,-35-18-1,1 35-15,-36-17 16,0 17-16,-18 0 16,0-17-16,-52 35 15,35-36-15,-18 36 16,17-35-16,-34 17 15,52-17-15,-17-18 16</inkml:trace>
  <inkml:trace contextRef="#ctx0" brushRef="#br1" timeOffset="44489.7472">18009 15646 0,'-70'0'0,"140"0"0,-176 17 16,71 1-16,-18 35 16,36-35-16,-1 34 15,18-34-15,18 17 0,17 1 16,-17-19-16,34 19 16,-16-19-1,17 1-15,-36-18 16,-17 17-16,0 1 15,-17 0-15,-36 17 16,17-35-16,1 35 16,18-35-1,-1 0-15</inkml:trace>
  <inkml:trace contextRef="#ctx0" brushRef="#br1" timeOffset="44859.7317">18168 15875 0,'0'18'16,"18"35"-1,-18-36-15,17 18 16,1-17-16,0-18 0,35 18 16,-36-36-1,1 0-15,-1 1 16,-17-1-16,0 1 15,0-19 1,0 54 0,53 70-1,-35-35-15,35 35 16,-18-35 0,-17 0-16,-1 0 0,1 18 15,-18-36-15,0 0 16,-18-17-16,1-1 0,-36-17 15,18 0-15,-36-35 16,53 0-16,-17-18 16,18 18-16,17-71 15</inkml:trace>
  <inkml:trace contextRef="#ctx0" brushRef="#br1" timeOffset="45160.0591">18538 15857 0,'18'53'15,"-36"-106"-15,54 124 0,-36-53 16,17 17-16,1-35 16,-36-18 15,18-17-31,-17 0 15,17 17-15,0-35 16,17 35-16,1 1 16,0 17-16,-1 0 15,19 0-15,-19 0 0,19 53 16,-36-36-16,0 19 16,17-1-16,-17 0 15,0-17-15</inkml:trace>
  <inkml:trace contextRef="#ctx0" brushRef="#br1" timeOffset="45318.1743">18768 15734 0,'35'-18'15,"0"18"-15,-17-17 16,0 17-16,-1 0 0,1-18 15,0 0-15</inkml:trace>
  <inkml:trace contextRef="#ctx0" brushRef="#br1" timeOffset="45517.705">18838 15505 0,'0'141'0,"18"-88"16,-18 17-16,18-17 0,-18 0 15,17-18-15,1-17 0,0 17 16,-1-35-16,1-17 16</inkml:trace>
  <inkml:trace contextRef="#ctx0" brushRef="#br1" timeOffset="46040.0933">18944 15311 0,'35'105'16,"-70"-210"-16,88 299 0,-18-71 15,-35-52-15,36 70 16,-36-106-16,17 18 15,-17-35 1,0-1-16,18-17 16,-18-35-16,0 17 15,0 1-15,-18-36 16,18 17-16,0 19 16,-17-1-16,17 1 0,0 34 31,0 1-31,0-1 15,17 1-15,1 0 0,0-1 16,17-17-16,0 0 16,-17 0-16,-1 0 15,1 0-15,-18-17 16,18-1-16,-18 0 16,0 1-16,0-1 0,0 1 15,-18-1 1,0 0-16,1 18 15,-1 0 1,0 18-16,18 0 16,0-1-1,0 1-15,36-1 16,-19 1-16,1-18 0,35 18 16,-35-18-1,-1 0-15,1 0 0,0 0 16</inkml:trace>
  <inkml:trace contextRef="#ctx0" brushRef="#br1" timeOffset="46302.7912">19438 15646 0,'-18'0'16,"1"0"-16,17 17 15,0 19-15,17-19 16,19 19 0,-1-19-16,-17 1 0,17-1 15,-35 1-15,0 0 16,-18-1 0,-17-17-1,17 0-15,-17 0 16,17 0-16</inkml:trace>
  <inkml:trace contextRef="#ctx0" brushRef="#br1" timeOffset="46445.171">19597 15699 0,'0'0'15,"0"35"-15,0-17 0,17-1 16,-17 1-16,18-1 15,0-17-15,-1 18 0</inkml:trace>
  <inkml:trace contextRef="#ctx0" brushRef="#br1" timeOffset="46585.5425">19579 15487 0,'-17'-18'15,"34"18"1</inkml:trace>
  <inkml:trace contextRef="#ctx0" brushRef="#br1" timeOffset="46863.4956">19685 15628 0,'18'0'16,"-36"0"-16,53 0 16,-17 0-16,0 0 15,-1 0-15,1-18 16,-1 18-16,1 0 16,-18 18-16,0 0 15,0-1-15,-18 36 16,1-35-16,17 17 15,0-17-15,0-1 16,17 1 0,19-18-16,-19 0 15,1 0 1</inkml:trace>
  <inkml:trace contextRef="#ctx0" brushRef="#br1" timeOffset="47479.39">19932 15699 0,'0'17'0,"18"-17"16,-1 0-16,1 0 15,0 0 1,-1-17-16,1-1 16,-18-17-16,0 17 15,0 0-15,0 1 16,-18-1-16,1 18 15,-1 0-15,0 35 16,18-17-16,0 17 16,0-17-1,18 17-15,0-35 16,17 18-16,-18-18 0,1 0 16,17 0-16,1-18 15,-19 1-15,1-1 16,-18 0-1,0 1-15,18 17 32,-18 17-32,35 1 15,-35 0-15,17-18 16,19 17 0,-19-17-16,-17-17 0,18-36 15,-18 35-15,0-70 16,0 53-16,0-1 15,-35-70-15,17 71 16,-35-53 0,36 53-16,-19-1 0,-17-16 15,36 52-15,-19 35 16,19 0-16,17 53 16,17-17-16,1-1 15,70 54-15,-35-71 16,71 35-1,-71-53-15,17 1 0,36-19 16,-71 1-16,1-1 16</inkml:trace>
  <inkml:trace contextRef="#ctx0" brushRef="#br1" timeOffset="51950.8179">22154 15275 0,'18'0'31,"0"-17"-31,-1-1 16,1 0-16,17-17 15,1 17-15,-19 1 16,1-1-16,-1 1 0,1-1 15,17 0-15,-17 18 0,35-35 16</inkml:trace>
  <inkml:trace contextRef="#ctx0" brushRef="#br1" timeOffset="52251.1423">22648 15505 0,'0'0'16,"53"-53"-16,-17 17 0,34-17 16,-17 18-16,35-35 15,-53 52-15,36-35 16</inkml:trace>
  <inkml:trace contextRef="#ctx0" brushRef="#br1" timeOffset="52424.1025">22948 15610 0,'35'-35'16,"-70"70"-16,106-87 0,-54 34 0</inkml:trace>
  <inkml:trace contextRef="#ctx0" brushRef="#br1" timeOffset="72227.3585">5680 15064 0,'0'17'16,"0"1"-16,-18 0 16,18-1-1,0 1 1,0-1 15,-18-17-31,18-17 63,18-18-48,-18-1-15,35-34 16,-17 34-16,35-52 16,-35 35-16,-1 0 15,18 18-15,1 0 16,-36 17-16,17 18 15,1 18-15,-18-1 16,18 1-16,-18 17 0,0 54 16,0-54-16,17 35 15,-17-52-15,18 0 16,0-18 0,-1-18-16,1 0 15,0-17-15,-1 0 0,1-18 16,-1 18-16,1-18 15,0 35-15,-18 0 16,-18 36 0</inkml:trace>
  <inkml:trace contextRef="#ctx0" brushRef="#br1" timeOffset="72579.0438">5768 15416 0,'0'-35'0,"0"70"0,0-105 16,0 35-16,0-1 0,35-34 15,-17 34-15,17 1 16,-17 35-16,17 0 15,-35 18-15,35 17 16,-35 0 0,18 18-16,0-35 15,-18 17-15,17-35 16,1 0 0,0-35-16,-1 0 15,18-18 1,-17 17-16,0 1 15,-1 35 1</inkml:trace>
  <inkml:trace contextRef="#ctx0" brushRef="#br1" timeOffset="72940.0051">6421 14640 0,'17'-35'15,"-34"70"-15,34-88 0,18 36 16,1 17-16,34 35 16,-52-17-16,17-1 15,-17 19-15,0-19 16,17 54-16,-35-36 15,-18 18-15,1-18 16,-1-17-16,0 17 0,1-17 16,-1-1-16,18 1 15,0 0-15,0-1 16,18-17-16,-1 18 0,19 17 16,-19-35-16,36 36 15,-35-36-15,17 17 16,0-17-16,-17-17 15,17-1 1</inkml:trace>
  <inkml:trace contextRef="#ctx0" brushRef="#br1" timeOffset="73239.299">7197 14676 0,'-18'17'16,"0"18"-1,-17 36-15,17-18 16,18-18-16,0 53 16,18-52-16,53-1 15,-36-35-15,0 0 16,1 0-16,-1-18 0,35-52 16,-52 35-16,35-71 15,-53 70-15,0-17 16,-35-35-16,-1 53 15,-52 0 1,35 17-16,0 18 0,18 18 16,0-1-16,17 19 0,-17 17 15,35-18 1</inkml:trace>
  <inkml:trace contextRef="#ctx0" brushRef="#br1" timeOffset="73984.3383">8555 14711 0,'0'0'16,"-18"0"-16,1 0 15,-1 0-15,0 17 16,1 1-16,-1 35 16,18-35-16,0 52 15,0-34-15,18 16 16,-1-34-16,36 17 15,-17-35-15,-1 0 16,0 0-16,0 0 0,1 0 16,34-35-16,-35 17 15,-17 1-15</inkml:trace>
  <inkml:trace contextRef="#ctx0" brushRef="#br1" timeOffset="74430.7641">8908 14781 0,'-18'0'0,"36"0"0,-54 0 16,19 36 0,17-19-16,-18 19 15,18-1-15,0-17 0,0 17 16,18-18-16,-1 1 0,19 0 16,-19-1-16,19-34 15,-1-1-15,0-35 16,-35 36-1,18-36-15,-18 17 16,-18 1-16,18 17 16,-35 18-16,17 0 15,18 53 1,0-35-16,0 17 16,18-17-16,17 35 15,0-36-15,36 1 16,-53-18-16,35-35 15,-36 17-15,18-52 16,-35 34-16,-35-17 16,35 36-1,-17-1-15,-1 0 16,18 1-16,18 17 16,17 0-1,-18 0-15,36 0 16,-17 0-16</inkml:trace>
  <inkml:trace contextRef="#ctx0" brushRef="#br1" timeOffset="74740.5874">9684 14587 0,'-36'0'16,"19"0"-16,-1 18 15,-17 0-15,17-1 16,1 19-16,-1-19 16,18 1-16,0-1 0,18 1 15,-1 17-15,1-17 0,35 0 16,-18-1-16,0 1 16,1 0-16,-19-1 15,1-17-15,-18 18 16,0 0-1,-35-1-15,-1 1 16,1-18-16,17 17 0,-17-17 16,18 18-16,-19-18 15,19 18-15</inkml:trace>
  <inkml:trace contextRef="#ctx0" brushRef="#br1" timeOffset="92892.7588">6526 15505 0,'18'0'31,"0"0"-15,17-18-1,-17 0-15,17 18 16,-17-17 0,-1 17-16,1 0 0,35-18 15,-18 18-15,0 0 16,1 0-16,16 0 0,54 0 15,-35 0-15,35 0 16,-36 0-16,36 0 16,-53 0-16,70 0 15,-87 0-15,52-18 16,-53 18-16,-17-17 16</inkml:trace>
  <inkml:trace contextRef="#ctx0" brushRef="#br1" timeOffset="115054.7234">22207 15205 0,'-17'0'15,"17"17"-15,17-17 31,1-17 1,-18-1-17,35 0 1,-35 1-16,36-18 16,-19 17-16,36-17 15,-35 17 1,35-17-16,-18-1 15,0 19-15,18-1 16,-53 1-16,18 17 16,-1-18-16,-17 36 15,-35 17 1,0 0-16,-36 36 16,36-36-16,0 18 0,-71 53 15,71-53-15,-36 35 16,36-53-16,17 0 15,18-17 1,18-18 0,35-18-16,-18 1 15,0-19-15,1 19 0,-1-19 16,71-34-16,-53 17 16,52-18-1,-34 19-15,-18 16 16,0 1-16,0 0 0,-18 17 15,-53 36 1,-35 35-16,18-18 16,-53 88-1,35-70-15,18 18 16,-18-1-16,0 1 0,0 17 16,35-70-16,18 17 15,0-17-15,18-18 16,0-18-16,17 0 0,36-34 15,-19 16-15,-16 1 16,52-71-16,-35 53 16,35-35-16,-53 35 15,18 0-15,-70 88 32,-54 71-17,36-35-15,-71 70 16,71-53-16,-54 36 15,72-89-15,-1 35 16,36-70 0,52-35-1,-34 0-15,52-53 16,-35 35-16,-18 0 16,0 18-16,1-18 0,16-18 15,-52 53-15,18 18 16,-36 36-16,-34 34 15,34-34 1,-35 52-16,35-35 16,-35 17-16,53-52 15,-17 0 1,34-18-16,19-36 16,-1 19-16,18-72 15,-18 54-15,18-53 16,-35 53-1,-1-1-15,1 19 0,-18-1 0,0 36 16,-53 17 0,35 0-1,1-17-15,-36 35 16,18-35-16,17 17 0,-17 0 16,17-17-16,18 17 15,18-35 1</inkml:trace>
</inkml:ink>
</file>

<file path=ppt/media/image1.png>
</file>

<file path=ppt/media/image2.png>
</file>

<file path=ppt/media/image3.png>
</file>

<file path=ppt/media/image4.png>
</file>

<file path=ppt/media/image4.tiff>
</file>

<file path=ppt/media/image5.tiff>
</file>

<file path=ppt/media/image6.tiff>
</file>

<file path=ppt/media/image8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this one hour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car noise and repeat it 10,000 times in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 to add to this 10,000 hours of data recorded against a quiet background.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do that, the audio will sound perfectly fine to the human ear,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there is a chance,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a risk that your learning algorithm will over fit to the one hour of car noise.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And, in particular, if this is the set of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audio that you could record in the car or,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maybe the sets of all car noise backgrounds you can imagine,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have just one hour of car noise background,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might be simulating just a very small subset of this space.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might be just synthesizing from a very small subset of this space.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to the human ear,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these audio sounds just fine because one hour of car noise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sounds just like any other hour of car noise to the human ear.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it's possible that you're synthesizing data from a very small subset of this space,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neural network might be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overfitting to the one hour of car noise that you may have.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28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summarize, if you think you have a data mismatch problem,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recommend you do error analysis,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look at the training set,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look at the dev set to try this figure out,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try to gain insight into how these two distributions of data might differ.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see if you can find some ways to get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training data that looks a bit more like your dev set.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ways we talked about is artificial data synthesis.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artificial data synthesis does work.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speech recognition, I've seen artificial data synthesis significantly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 the performance of what were already very good speech recognition system.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it can work very well.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if you're using artificial data synthesis,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 be cautious and bear in mind whether or not you might be accidentally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simulating data only from a tiny subset of the space of all possible examples.</a:t>
            </a:r>
          </a:p>
          <a:p>
            <a:r>
              <a:rPr lang="en-US" altLang="zh-TW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7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4" Type="http://schemas.openxmlformats.org/officeDocument/2006/relationships/audio" Target="../media/media2.m4a"/><Relationship Id="rId5" Type="http://schemas.microsoft.com/office/2007/relationships/media" Target="../media/media3.m4a"/><Relationship Id="rId6" Type="http://schemas.openxmlformats.org/officeDocument/2006/relationships/audio" Target="../media/media3.m4a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1.xml"/><Relationship Id="rId9" Type="http://schemas.openxmlformats.org/officeDocument/2006/relationships/image" Target="../media/image3.png"/><Relationship Id="rId10" Type="http://schemas.openxmlformats.org/officeDocument/2006/relationships/customXml" Target="../ink/ink2.xml"/><Relationship Id="rId11" Type="http://schemas.openxmlformats.org/officeDocument/2006/relationships/image" Target="../media/image4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customXml" Target="../ink/ink3.xml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139283" y="3726226"/>
            <a:ext cx="63024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Addressing data </a:t>
            </a:r>
          </a:p>
          <a:p>
            <a:pPr algn="ctr"/>
            <a:r>
              <a:rPr lang="en-US" sz="6600" dirty="0"/>
              <a:t>mismatch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1" y="457200"/>
            <a:ext cx="7243707" cy="2655145"/>
          </a:xfrm>
        </p:spPr>
        <p:txBody>
          <a:bodyPr>
            <a:noAutofit/>
          </a:bodyPr>
          <a:lstStyle/>
          <a:p>
            <a:r>
              <a:rPr lang="en-US" dirty="0"/>
              <a:t>Mismatched training and dev/test data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Addressing data mismatch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330" y="1170950"/>
            <a:ext cx="113127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Carry out manual error analysis to try to understand difference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between training and dev/test 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330" y="3503673"/>
            <a:ext cx="11269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Make training data more similar; or collect more data similar to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dev/test sets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28693450-2E7E-49C7-B6AB-EA22EEC3AC3C}"/>
                  </a:ext>
                </a:extLst>
              </p14:cNvPr>
              <p14:cNvContentPartPr/>
              <p14:nvPr/>
            </p14:nvContentPartPr>
            <p14:xfrm>
              <a:off x="272880" y="1384200"/>
              <a:ext cx="8661960" cy="3715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693450-2E7E-49C7-B6AB-EA22EEC3AC3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520" y="1374840"/>
                <a:ext cx="8680680" cy="373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Artificial data synthesis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33544" y="2893308"/>
            <a:ext cx="1762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 noise</a:t>
            </a:r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26624" y="1633915"/>
            <a:ext cx="812800" cy="812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40" y="2939475"/>
            <a:ext cx="322876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“The quick brown</a:t>
            </a:r>
            <a:b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fox jumps </a:t>
            </a:r>
          </a:p>
          <a:p>
            <a:pPr algn="ctr"/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over the lazy dog.”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22109" y="174792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+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872879" y="1747927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=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262729" y="2939475"/>
            <a:ext cx="23006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Synthesized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in-car audio</a:t>
            </a:r>
          </a:p>
        </p:txBody>
      </p:sp>
      <p:pic>
        <p:nvPicPr>
          <p:cNvPr id="6" name="noise-final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457660" y="1633915"/>
            <a:ext cx="812800" cy="812800"/>
          </a:xfrm>
          <a:prstGeom prst="rect">
            <a:avLst/>
          </a:prstGeom>
        </p:spPr>
      </p:pic>
      <p:pic>
        <p:nvPicPr>
          <p:cNvPr id="8" name="New Recording!!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976988" y="1633915"/>
            <a:ext cx="812800" cy="812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F999A3F1-98C6-4D72-B46A-EFC57C37DD57}"/>
                  </a:ext>
                </a:extLst>
              </p14:cNvPr>
              <p14:cNvContentPartPr/>
              <p14:nvPr/>
            </p14:nvContentPartPr>
            <p14:xfrm>
              <a:off x="1117440" y="3060720"/>
              <a:ext cx="10935360" cy="35625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999A3F1-98C6-4D72-B46A-EFC57C37DD5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08080" y="3051360"/>
                <a:ext cx="10954080" cy="358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6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Artificial </a:t>
            </a:r>
            <a:r>
              <a:rPr lang="en-US"/>
              <a:t>data synthesis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2880" y="1639614"/>
            <a:ext cx="2856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 recognition: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049" y="2463884"/>
            <a:ext cx="3366152" cy="2243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750" y="2463884"/>
            <a:ext cx="3366152" cy="2243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7347" y="2463884"/>
            <a:ext cx="3366152" cy="22432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EB15B768-25AD-462E-9C63-8CCC1A1DC2C0}"/>
                  </a:ext>
                </a:extLst>
              </p14:cNvPr>
              <p14:cNvContentPartPr/>
              <p14:nvPr/>
            </p14:nvContentPartPr>
            <p14:xfrm>
              <a:off x="730080" y="3029040"/>
              <a:ext cx="9760320" cy="36133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15B768-25AD-462E-9C63-8CCC1A1DC2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0720" y="3019680"/>
                <a:ext cx="9779040" cy="36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18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5635</TotalTime>
  <Words>69</Words>
  <Application>Microsoft Macintosh PowerPoint</Application>
  <PresentationFormat>寬螢幕</PresentationFormat>
  <Paragraphs>55</Paragraphs>
  <Slides>4</Slides>
  <Notes>2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Calibri</vt:lpstr>
      <vt:lpstr>Calibri Light</vt:lpstr>
      <vt:lpstr>Century Schoolbook</vt:lpstr>
      <vt:lpstr>新細明體</vt:lpstr>
      <vt:lpstr>Arial</vt:lpstr>
      <vt:lpstr>Office Theme</vt:lpstr>
      <vt:lpstr>Mismatched training and dev/test data</vt:lpstr>
      <vt:lpstr>Addressing data mismatch</vt:lpstr>
      <vt:lpstr>Artificial data synthesis</vt:lpstr>
      <vt:lpstr>Artificial data synthesis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186</cp:revision>
  <dcterms:created xsi:type="dcterms:W3CDTF">2017-07-10T20:19:53Z</dcterms:created>
  <dcterms:modified xsi:type="dcterms:W3CDTF">2018-07-13T03:34:05Z</dcterms:modified>
</cp:coreProperties>
</file>

<file path=docProps/thumbnail.jpeg>
</file>